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0" r:id="rId1"/>
  </p:sldMasterIdLst>
  <p:notesMasterIdLst>
    <p:notesMasterId r:id="rId10"/>
  </p:notesMasterIdLst>
  <p:handoutMasterIdLst>
    <p:handoutMasterId r:id="rId11"/>
  </p:handoutMasterIdLst>
  <p:sldIdLst>
    <p:sldId id="325" r:id="rId2"/>
    <p:sldId id="327" r:id="rId3"/>
    <p:sldId id="333" r:id="rId4"/>
    <p:sldId id="334" r:id="rId5"/>
    <p:sldId id="335" r:id="rId6"/>
    <p:sldId id="336" r:id="rId7"/>
    <p:sldId id="337" r:id="rId8"/>
    <p:sldId id="312" r:id="rId9"/>
  </p:sldIdLst>
  <p:sldSz cx="12192000" cy="6858000"/>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728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1C24"/>
    <a:srgbClr val="EB1C24"/>
    <a:srgbClr val="A01421"/>
    <a:srgbClr val="FFD1D1"/>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6" d="100"/>
          <a:sy n="86" d="100"/>
        </p:scale>
        <p:origin x="470" y="67"/>
      </p:cViewPr>
      <p:guideLst>
        <p:guide orient="horz" pos="2160"/>
        <p:guide pos="7287"/>
      </p:guideLst>
    </p:cSldViewPr>
  </p:slideViewPr>
  <p:notesTextViewPr>
    <p:cViewPr>
      <p:scale>
        <a:sx n="1" d="1"/>
        <a:sy n="1" d="1"/>
      </p:scale>
      <p:origin x="0" y="0"/>
    </p:cViewPr>
  </p:notesText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etya.zaharieva\AppData\Local\Microsoft\Windows\INetCache\Content.Outlook\5Q9BFPXL\&#1044;&#1072;&#1085;&#1085;&#1080;%20&#1079;&#1072;%20&#1087;&#1088;&#1077;&#1079;&#1077;&#1085;&#1090;&#1072;&#1094;&#1080;&#1103;_&#1088;&#1077;&#1072;&#1083;&#1080;&#1079;&#1072;&#1094;&#1080;&#1103;%2020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etya.zaharieva\AppData\Local\Microsoft\Windows\INetCache\Content.Outlook\5Q9BFPXL\&#1044;&#1072;&#1085;&#1085;&#1080;%20&#1079;&#1072;%20&#1087;&#1088;&#1077;&#1079;&#1077;&#1085;&#1090;&#1072;&#1094;&#1080;&#1103;_&#1088;&#1077;&#1072;&#1083;&#1080;&#1079;&#1072;&#1094;&#1080;&#1103;%20202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etya.zaharieva\AppData\Local\Microsoft\Windows\INetCache\Content.Outlook\5Q9BFPXL\&#1044;&#1072;&#1085;&#1085;&#1080;%20&#1079;&#1072;%20&#1087;&#1088;&#1077;&#1079;&#1077;&#1085;&#1090;&#1072;&#1094;&#1080;&#1103;_&#1088;&#1077;&#1072;&#1083;&#1080;&#1079;&#1072;&#1094;&#1080;&#1103;%20202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petya.zaharieva\AppData\Local\Microsoft\Windows\INetCache\Content.Outlook\5Q9BFPXL\&#1044;&#1072;&#1085;&#1085;&#1080;%20&#1079;&#1072;%20&#1087;&#1088;&#1077;&#1079;&#1077;&#1085;&#1090;&#1072;&#1094;&#1080;&#1103;_&#1088;&#1077;&#1072;&#1083;&#1080;&#1079;&#1072;&#1094;&#1080;&#1103;%20202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petya.zaharieva\AppData\Local\Microsoft\Windows\INetCache\Content.Outlook\5Q9BFPXL\&#1044;&#1072;&#1085;&#1085;&#1080;%20&#1079;&#1072;%20&#1087;&#1088;&#1077;&#1079;&#1077;&#1085;&#1090;&#1072;&#1094;&#1080;&#1103;_&#1088;&#1077;&#1072;&#1083;&#1080;&#1079;&#1072;&#1094;&#1080;&#1103;%202022.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a:t>in EURO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bg-BG"/>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4774532647704752"/>
          <c:y val="0.17634259259259263"/>
          <c:w val="0.80431818311214354"/>
          <c:h val="0.72088764946048411"/>
        </c:manualLayout>
      </c:layout>
      <c:line3DChart>
        <c:grouping val="standard"/>
        <c:varyColors val="0"/>
        <c:ser>
          <c:idx val="0"/>
          <c:order val="0"/>
          <c:tx>
            <c:strRef>
              <c:f>Sheet1!$A$3</c:f>
              <c:strCache>
                <c:ptCount val="1"/>
                <c:pt idx="0">
                  <c:v>Disbursed Credits to Clients</c:v>
                </c:pt>
              </c:strCache>
            </c:strRef>
          </c:tx>
          <c:spPr>
            <a:solidFill>
              <a:schemeClr val="dk1">
                <a:tint val="88500"/>
              </a:schemeClr>
            </a:solidFill>
            <a:ln>
              <a:noFill/>
            </a:ln>
            <a:effectLst/>
            <a:sp3d/>
          </c:spPr>
          <c:cat>
            <c:strRef>
              <c:f>Sheet1!$B$3:$M$3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Sheet1!$B$4:$M$4</c:f>
              <c:numCache>
                <c:formatCode>General</c:formatCode>
                <c:ptCount val="12"/>
                <c:pt idx="0">
                  <c:v>1236511.0900000001</c:v>
                </c:pt>
                <c:pt idx="1">
                  <c:v>1432070.48</c:v>
                </c:pt>
                <c:pt idx="2">
                  <c:v>1566780.35</c:v>
                </c:pt>
                <c:pt idx="3">
                  <c:v>1149673.1100000001</c:v>
                </c:pt>
                <c:pt idx="4">
                  <c:v>1476819.25</c:v>
                </c:pt>
                <c:pt idx="5">
                  <c:v>1269501.9099999999</c:v>
                </c:pt>
                <c:pt idx="6">
                  <c:v>1290988.3</c:v>
                </c:pt>
                <c:pt idx="7">
                  <c:v>940956</c:v>
                </c:pt>
                <c:pt idx="8">
                  <c:v>1079647.6299999999</c:v>
                </c:pt>
                <c:pt idx="9">
                  <c:v>1129633.6599999999</c:v>
                </c:pt>
                <c:pt idx="10">
                  <c:v>1271973.07</c:v>
                </c:pt>
                <c:pt idx="11">
                  <c:v>1166012.75</c:v>
                </c:pt>
              </c:numCache>
            </c:numRef>
          </c:val>
          <c:smooth val="0"/>
          <c:extLst>
            <c:ext xmlns:c16="http://schemas.microsoft.com/office/drawing/2014/chart" uri="{C3380CC4-5D6E-409C-BE32-E72D297353CC}">
              <c16:uniqueId val="{00000000-B975-4CFE-80B1-689656C5E9FB}"/>
            </c:ext>
          </c:extLst>
        </c:ser>
        <c:dLbls>
          <c:showLegendKey val="0"/>
          <c:showVal val="0"/>
          <c:showCatName val="0"/>
          <c:showSerName val="0"/>
          <c:showPercent val="0"/>
          <c:showBubbleSize val="0"/>
        </c:dLbls>
        <c:axId val="785553352"/>
        <c:axId val="780475968"/>
        <c:axId val="781910632"/>
      </c:line3DChart>
      <c:catAx>
        <c:axId val="7855533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bg-BG"/>
          </a:p>
        </c:txPr>
        <c:crossAx val="780475968"/>
        <c:crossesAt val="0"/>
        <c:auto val="1"/>
        <c:lblAlgn val="ctr"/>
        <c:lblOffset val="100"/>
        <c:noMultiLvlLbl val="0"/>
      </c:catAx>
      <c:valAx>
        <c:axId val="780475968"/>
        <c:scaling>
          <c:orientation val="minMax"/>
        </c:scaling>
        <c:delete val="0"/>
        <c:axPos val="l"/>
        <c:majorGridlines>
          <c:spPr>
            <a:ln w="9525" cap="flat" cmpd="sng" algn="ctr">
              <a:solidFill>
                <a:schemeClr val="tx1">
                  <a:lumMod val="15000"/>
                  <a:lumOff val="85000"/>
                </a:schemeClr>
              </a:solidFill>
              <a:round/>
            </a:ln>
            <a:effectLst/>
          </c:spPr>
        </c:majorGridlines>
        <c:numFmt formatCode="#,##0_ ;\-#,##0\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bg-BG"/>
          </a:p>
        </c:txPr>
        <c:crossAx val="785553352"/>
        <c:crosses val="autoZero"/>
        <c:crossBetween val="between"/>
      </c:valAx>
      <c:serAx>
        <c:axId val="781910632"/>
        <c:scaling>
          <c:orientation val="minMax"/>
        </c:scaling>
        <c:delete val="1"/>
        <c:axPos val="b"/>
        <c:majorTickMark val="out"/>
        <c:minorTickMark val="none"/>
        <c:tickLblPos val="nextTo"/>
        <c:crossAx val="780475968"/>
        <c:crosses val="autoZero"/>
      </c:serAx>
      <c:spPr>
        <a:noFill/>
        <a:ln>
          <a:noFill/>
        </a:ln>
        <a:effectLst/>
      </c:spPr>
    </c:plotArea>
    <c:legend>
      <c:legendPos val="r"/>
      <c:layout>
        <c:manualLayout>
          <c:xMode val="edge"/>
          <c:yMode val="edge"/>
          <c:x val="6.3559510418340542E-2"/>
          <c:y val="0.82688611840186643"/>
          <c:w val="0.25522898981445108"/>
          <c:h val="8.933180227471565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bg-BG"/>
        </a:p>
      </c:txPr>
    </c:legend>
    <c:plotVisOnly val="1"/>
    <c:dispBlanksAs val="gap"/>
    <c:showDLblsOverMax val="0"/>
  </c:chart>
  <c:spPr>
    <a:noFill/>
    <a:ln w="9525" cap="flat" cmpd="sng" algn="ctr">
      <a:solidFill>
        <a:schemeClr val="dk1"/>
      </a:solidFill>
      <a:prstDash val="solid"/>
      <a:round/>
      <a:headEnd type="none" w="med" len="med"/>
      <a:tailEnd type="none" w="med" len="med"/>
    </a:ln>
    <a:effectLst>
      <a:glow rad="139700">
        <a:schemeClr val="accent3">
          <a:satMod val="175000"/>
          <a:alpha val="40000"/>
        </a:schemeClr>
      </a:glow>
      <a:outerShdw blurRad="50800" dist="38100" dir="18900000" algn="bl" rotWithShape="0">
        <a:prstClr val="black">
          <a:alpha val="40000"/>
        </a:prstClr>
      </a:outerShdw>
    </a:effectLst>
  </c:spPr>
  <c:txPr>
    <a:bodyPr/>
    <a:lstStyle/>
    <a:p>
      <a:pPr>
        <a:defRPr>
          <a:solidFill>
            <a:schemeClr val="dk1"/>
          </a:solidFill>
          <a:latin typeface="+mn-lt"/>
          <a:ea typeface="+mn-ea"/>
          <a:cs typeface="+mn-cs"/>
        </a:defRPr>
      </a:pPr>
      <a:endParaRPr lang="bg-BG"/>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a:t>in EURO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bg-BG"/>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687881963472514"/>
          <c:y val="0.15782407407407409"/>
          <c:w val="0.84908152506577705"/>
          <c:h val="0.73477653834937295"/>
        </c:manualLayout>
      </c:layout>
      <c:line3DChart>
        <c:grouping val="standard"/>
        <c:varyColors val="0"/>
        <c:ser>
          <c:idx val="0"/>
          <c:order val="0"/>
          <c:tx>
            <c:strRef>
              <c:f>Sheet1!$A$24</c:f>
              <c:strCache>
                <c:ptCount val="1"/>
                <c:pt idx="0">
                  <c:v>Gross Client Loans Receivables</c:v>
                </c:pt>
              </c:strCache>
            </c:strRef>
          </c:tx>
          <c:spPr>
            <a:solidFill>
              <a:schemeClr val="dk1">
                <a:tint val="88500"/>
              </a:schemeClr>
            </a:solidFill>
            <a:ln w="25400">
              <a:noFill/>
            </a:ln>
            <a:effectLst/>
            <a:sp3d/>
          </c:spPr>
          <c:cat>
            <c:strRef>
              <c:f>Sheet1!$B$3:$M$3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Sheet1!$B$24:$M$24</c:f>
              <c:numCache>
                <c:formatCode>General</c:formatCode>
                <c:ptCount val="12"/>
                <c:pt idx="0">
                  <c:v>15247980.630000001</c:v>
                </c:pt>
                <c:pt idx="1">
                  <c:v>15393343.949999999</c:v>
                </c:pt>
                <c:pt idx="2">
                  <c:v>15499317.01</c:v>
                </c:pt>
                <c:pt idx="3">
                  <c:v>15290939.32</c:v>
                </c:pt>
                <c:pt idx="4">
                  <c:v>15466049.140000001</c:v>
                </c:pt>
                <c:pt idx="5">
                  <c:v>15368092.66</c:v>
                </c:pt>
                <c:pt idx="6">
                  <c:v>15301439.4</c:v>
                </c:pt>
                <c:pt idx="7">
                  <c:v>15166737.23</c:v>
                </c:pt>
                <c:pt idx="8">
                  <c:v>15125550.48</c:v>
                </c:pt>
                <c:pt idx="9">
                  <c:v>14927953.09</c:v>
                </c:pt>
                <c:pt idx="10">
                  <c:v>14601724.710000001</c:v>
                </c:pt>
                <c:pt idx="11">
                  <c:v>14263290.189999999</c:v>
                </c:pt>
              </c:numCache>
            </c:numRef>
          </c:val>
          <c:smooth val="0"/>
          <c:extLst>
            <c:ext xmlns:c16="http://schemas.microsoft.com/office/drawing/2014/chart" uri="{C3380CC4-5D6E-409C-BE32-E72D297353CC}">
              <c16:uniqueId val="{00000000-56F8-4D02-A4E0-C863600FEB79}"/>
            </c:ext>
          </c:extLst>
        </c:ser>
        <c:ser>
          <c:idx val="1"/>
          <c:order val="1"/>
          <c:tx>
            <c:strRef>
              <c:f>Sheet1!$A$25</c:f>
              <c:strCache>
                <c:ptCount val="1"/>
                <c:pt idx="0">
                  <c:v>Accrued Impairments</c:v>
                </c:pt>
              </c:strCache>
            </c:strRef>
          </c:tx>
          <c:spPr>
            <a:solidFill>
              <a:schemeClr val="dk1">
                <a:tint val="55000"/>
              </a:schemeClr>
            </a:solidFill>
            <a:ln w="25400">
              <a:noFill/>
            </a:ln>
            <a:effectLst/>
            <a:sp3d/>
          </c:spPr>
          <c:val>
            <c:numRef>
              <c:f>Sheet1!$B$25:$M$25</c:f>
              <c:numCache>
                <c:formatCode>General</c:formatCode>
                <c:ptCount val="12"/>
                <c:pt idx="0">
                  <c:v>5445076.3499999996</c:v>
                </c:pt>
                <c:pt idx="1">
                  <c:v>5237556.3899999997</c:v>
                </c:pt>
                <c:pt idx="2">
                  <c:v>5190421.32</c:v>
                </c:pt>
                <c:pt idx="3">
                  <c:v>5411874.5700000003</c:v>
                </c:pt>
                <c:pt idx="4">
                  <c:v>5468875.8399999999</c:v>
                </c:pt>
                <c:pt idx="5">
                  <c:v>5109283.5199999996</c:v>
                </c:pt>
                <c:pt idx="6">
                  <c:v>5075625</c:v>
                </c:pt>
                <c:pt idx="7">
                  <c:v>5510503.0899999999</c:v>
                </c:pt>
                <c:pt idx="8">
                  <c:v>5669665.0099999998</c:v>
                </c:pt>
                <c:pt idx="9">
                  <c:v>5684580.6100000003</c:v>
                </c:pt>
                <c:pt idx="10">
                  <c:v>4501844.6399999997</c:v>
                </c:pt>
                <c:pt idx="11">
                  <c:v>5071063.6399999997</c:v>
                </c:pt>
              </c:numCache>
            </c:numRef>
          </c:val>
          <c:smooth val="0"/>
          <c:extLst>
            <c:ext xmlns:c16="http://schemas.microsoft.com/office/drawing/2014/chart" uri="{C3380CC4-5D6E-409C-BE32-E72D297353CC}">
              <c16:uniqueId val="{00000001-56F8-4D02-A4E0-C863600FEB79}"/>
            </c:ext>
          </c:extLst>
        </c:ser>
        <c:dLbls>
          <c:showLegendKey val="0"/>
          <c:showVal val="0"/>
          <c:showCatName val="0"/>
          <c:showSerName val="0"/>
          <c:showPercent val="0"/>
          <c:showBubbleSize val="0"/>
        </c:dLbls>
        <c:axId val="928991032"/>
        <c:axId val="928994168"/>
        <c:axId val="977831360"/>
      </c:line3DChart>
      <c:catAx>
        <c:axId val="9289910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bg-BG"/>
          </a:p>
        </c:txPr>
        <c:crossAx val="928994168"/>
        <c:crossesAt val="0"/>
        <c:auto val="1"/>
        <c:lblAlgn val="ctr"/>
        <c:lblOffset val="100"/>
        <c:noMultiLvlLbl val="0"/>
      </c:catAx>
      <c:valAx>
        <c:axId val="9289941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bg-BG"/>
          </a:p>
        </c:txPr>
        <c:crossAx val="928991032"/>
        <c:crosses val="autoZero"/>
        <c:crossBetween val="between"/>
      </c:valAx>
      <c:serAx>
        <c:axId val="977831360"/>
        <c:scaling>
          <c:orientation val="minMax"/>
        </c:scaling>
        <c:delete val="1"/>
        <c:axPos val="b"/>
        <c:majorTickMark val="out"/>
        <c:minorTickMark val="none"/>
        <c:tickLblPos val="nextTo"/>
        <c:crossAx val="928994168"/>
        <c:crosses val="autoZero"/>
      </c:serAx>
      <c:spPr>
        <a:noFill/>
        <a:ln>
          <a:noFill/>
        </a:ln>
        <a:effectLst/>
      </c:spPr>
    </c:plotArea>
    <c:legend>
      <c:legendPos val="r"/>
      <c:layout>
        <c:manualLayout>
          <c:xMode val="edge"/>
          <c:yMode val="edge"/>
          <c:x val="0"/>
          <c:y val="0.84800853018372691"/>
          <c:w val="0.60994523120507371"/>
          <c:h val="0.1238436862058909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bg-BG"/>
        </a:p>
      </c:txPr>
    </c:legend>
    <c:plotVisOnly val="1"/>
    <c:dispBlanksAs val="gap"/>
    <c:showDLblsOverMax val="0"/>
  </c:chart>
  <c:spPr>
    <a:noFill/>
    <a:ln w="9525" cap="flat" cmpd="sng" algn="ctr">
      <a:solidFill>
        <a:schemeClr val="dk1"/>
      </a:solidFill>
      <a:prstDash val="solid"/>
      <a:round/>
      <a:headEnd type="none" w="med" len="med"/>
      <a:tailEnd type="none" w="med" len="med"/>
    </a:ln>
    <a:effectLst>
      <a:glow rad="139700">
        <a:schemeClr val="accent3">
          <a:satMod val="175000"/>
          <a:alpha val="40000"/>
        </a:schemeClr>
      </a:glow>
      <a:outerShdw blurRad="50800" dist="38100" dir="18900000" algn="bl" rotWithShape="0">
        <a:prstClr val="black">
          <a:alpha val="40000"/>
        </a:prstClr>
      </a:outerShdw>
    </a:effectLst>
  </c:spPr>
  <c:txPr>
    <a:bodyPr/>
    <a:lstStyle/>
    <a:p>
      <a:pPr>
        <a:defRPr>
          <a:solidFill>
            <a:schemeClr val="dk1"/>
          </a:solidFill>
          <a:latin typeface="+mn-lt"/>
          <a:ea typeface="+mn-ea"/>
          <a:cs typeface="+mn-cs"/>
        </a:defRPr>
      </a:pPr>
      <a:endParaRPr lang="bg-BG"/>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400" b="0" i="0" u="none" strike="noStrike" kern="1200" cap="none" spc="20" baseline="0">
                <a:solidFill>
                  <a:schemeClr val="dk1"/>
                </a:solidFill>
                <a:latin typeface="+mn-lt"/>
                <a:ea typeface="+mn-ea"/>
                <a:cs typeface="+mn-cs"/>
              </a:defRPr>
            </a:pPr>
            <a:r>
              <a:rPr lang="en-US"/>
              <a:t>Interest Revenue</a:t>
            </a:r>
            <a:r>
              <a:rPr lang="bg-BG"/>
              <a:t>  </a:t>
            </a:r>
            <a:r>
              <a:rPr lang="en-US"/>
              <a:t>in EURO</a:t>
            </a:r>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chemeClr val="dk1"/>
              </a:solidFill>
              <a:latin typeface="+mn-lt"/>
              <a:ea typeface="+mn-ea"/>
              <a:cs typeface="+mn-cs"/>
            </a:defRPr>
          </a:pPr>
          <a:endParaRPr lang="bg-BG"/>
        </a:p>
      </c:txPr>
    </c:title>
    <c:autoTitleDeleted val="0"/>
    <c:plotArea>
      <c:layout>
        <c:manualLayout>
          <c:layoutTarget val="inner"/>
          <c:xMode val="edge"/>
          <c:yMode val="edge"/>
          <c:x val="4.972375247965799E-2"/>
          <c:y val="0.10689814814814814"/>
          <c:w val="0.86943154541579737"/>
          <c:h val="0.73477653834937295"/>
        </c:manualLayout>
      </c:layout>
      <c:barChart>
        <c:barDir val="col"/>
        <c:grouping val="clustered"/>
        <c:varyColors val="0"/>
        <c:ser>
          <c:idx val="0"/>
          <c:order val="0"/>
          <c:tx>
            <c:strRef>
              <c:f>Sheet1!$B$48</c:f>
              <c:strCache>
                <c:ptCount val="1"/>
                <c:pt idx="0">
                  <c:v>2022</c:v>
                </c:pt>
              </c:strCache>
            </c:strRef>
          </c:tx>
          <c:spPr>
            <a:gradFill rotWithShape="1">
              <a:gsLst>
                <a:gs pos="0">
                  <a:schemeClr val="dk1">
                    <a:tint val="88500"/>
                    <a:lumMod val="110000"/>
                    <a:satMod val="105000"/>
                    <a:tint val="67000"/>
                  </a:schemeClr>
                </a:gs>
                <a:gs pos="50000">
                  <a:schemeClr val="dk1">
                    <a:tint val="88500"/>
                    <a:lumMod val="105000"/>
                    <a:satMod val="103000"/>
                    <a:tint val="73000"/>
                  </a:schemeClr>
                </a:gs>
                <a:gs pos="100000">
                  <a:schemeClr val="dk1">
                    <a:tint val="88500"/>
                    <a:lumMod val="105000"/>
                    <a:satMod val="109000"/>
                    <a:tint val="81000"/>
                  </a:schemeClr>
                </a:gs>
              </a:gsLst>
              <a:lin ang="5400000" scaled="0"/>
            </a:gradFill>
            <a:ln w="9525" cap="flat" cmpd="sng" algn="ctr">
              <a:solidFill>
                <a:schemeClr val="dk1">
                  <a:tint val="88500"/>
                  <a:shade val="95000"/>
                </a:schemeClr>
              </a:solidFill>
              <a:round/>
            </a:ln>
            <a:effectLst/>
          </c:spPr>
          <c:invertIfNegative val="0"/>
          <c:val>
            <c:numRef>
              <c:f>Sheet1!$B$49</c:f>
              <c:numCache>
                <c:formatCode>General</c:formatCode>
                <c:ptCount val="1"/>
                <c:pt idx="0">
                  <c:v>14157270.657470232</c:v>
                </c:pt>
              </c:numCache>
            </c:numRef>
          </c:val>
          <c:extLst>
            <c:ext xmlns:c16="http://schemas.microsoft.com/office/drawing/2014/chart" uri="{C3380CC4-5D6E-409C-BE32-E72D297353CC}">
              <c16:uniqueId val="{00000000-8956-4013-8093-15F110C88DC8}"/>
            </c:ext>
          </c:extLst>
        </c:ser>
        <c:ser>
          <c:idx val="1"/>
          <c:order val="1"/>
          <c:tx>
            <c:strRef>
              <c:f>Sheet1!$C$48</c:f>
              <c:strCache>
                <c:ptCount val="1"/>
                <c:pt idx="0">
                  <c:v>2023</c:v>
                </c:pt>
              </c:strCache>
            </c:strRef>
          </c:tx>
          <c:spPr>
            <a:gradFill rotWithShape="1">
              <a:gsLst>
                <a:gs pos="0">
                  <a:schemeClr val="dk1">
                    <a:tint val="55000"/>
                    <a:lumMod val="110000"/>
                    <a:satMod val="105000"/>
                    <a:tint val="67000"/>
                  </a:schemeClr>
                </a:gs>
                <a:gs pos="50000">
                  <a:schemeClr val="dk1">
                    <a:tint val="55000"/>
                    <a:lumMod val="105000"/>
                    <a:satMod val="103000"/>
                    <a:tint val="73000"/>
                  </a:schemeClr>
                </a:gs>
                <a:gs pos="100000">
                  <a:schemeClr val="dk1">
                    <a:tint val="55000"/>
                    <a:lumMod val="105000"/>
                    <a:satMod val="109000"/>
                    <a:tint val="81000"/>
                  </a:schemeClr>
                </a:gs>
              </a:gsLst>
              <a:lin ang="5400000" scaled="0"/>
            </a:gradFill>
            <a:ln w="9525" cap="flat" cmpd="sng" algn="ctr">
              <a:solidFill>
                <a:schemeClr val="dk1">
                  <a:tint val="55000"/>
                  <a:shade val="95000"/>
                </a:schemeClr>
              </a:solidFill>
              <a:round/>
            </a:ln>
            <a:effectLst/>
          </c:spPr>
          <c:invertIfNegative val="0"/>
          <c:val>
            <c:numRef>
              <c:f>Sheet1!$C$49</c:f>
              <c:numCache>
                <c:formatCode>General</c:formatCode>
                <c:ptCount val="1"/>
                <c:pt idx="0">
                  <c:v>14503432.15</c:v>
                </c:pt>
              </c:numCache>
            </c:numRef>
          </c:val>
          <c:extLst>
            <c:ext xmlns:c16="http://schemas.microsoft.com/office/drawing/2014/chart" uri="{C3380CC4-5D6E-409C-BE32-E72D297353CC}">
              <c16:uniqueId val="{00000001-8956-4013-8093-15F110C88DC8}"/>
            </c:ext>
          </c:extLst>
        </c:ser>
        <c:dLbls>
          <c:showLegendKey val="0"/>
          <c:showVal val="0"/>
          <c:showCatName val="0"/>
          <c:showSerName val="0"/>
          <c:showPercent val="0"/>
          <c:showBubbleSize val="0"/>
        </c:dLbls>
        <c:gapWidth val="100"/>
        <c:overlap val="-24"/>
        <c:axId val="981234120"/>
        <c:axId val="981240784"/>
      </c:barChart>
      <c:valAx>
        <c:axId val="981240784"/>
        <c:scaling>
          <c:orientation val="minMax"/>
        </c:scaling>
        <c:delete val="0"/>
        <c:axPos val="r"/>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bg-BG"/>
          </a:p>
        </c:txPr>
        <c:crossAx val="981234120"/>
        <c:crosses val="max"/>
        <c:crossBetween val="between"/>
      </c:valAx>
      <c:catAx>
        <c:axId val="981234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bg-BG"/>
          </a:p>
        </c:txPr>
        <c:crossAx val="98124078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bg-BG"/>
        </a:p>
      </c:txPr>
    </c:legend>
    <c:plotVisOnly val="1"/>
    <c:dispBlanksAs val="gap"/>
    <c:showDLblsOverMax val="0"/>
  </c:chart>
  <c:spPr>
    <a:noFill/>
    <a:ln w="9525" cap="flat" cmpd="sng" algn="ctr">
      <a:solidFill>
        <a:schemeClr val="dk1"/>
      </a:solidFill>
      <a:prstDash val="solid"/>
      <a:round/>
      <a:headEnd type="none" w="med" len="med"/>
      <a:tailEnd type="none" w="med" len="med"/>
    </a:ln>
    <a:effectLst>
      <a:glow rad="139700">
        <a:schemeClr val="accent3">
          <a:satMod val="175000"/>
          <a:alpha val="40000"/>
        </a:schemeClr>
      </a:glow>
      <a:outerShdw blurRad="50800" dist="38100" dir="18900000" algn="bl" rotWithShape="0">
        <a:prstClr val="black">
          <a:alpha val="40000"/>
        </a:prstClr>
      </a:outerShdw>
    </a:effectLst>
  </c:spPr>
  <c:txPr>
    <a:bodyPr/>
    <a:lstStyle/>
    <a:p>
      <a:pPr>
        <a:defRPr>
          <a:solidFill>
            <a:schemeClr val="dk1"/>
          </a:solidFill>
          <a:latin typeface="+mn-lt"/>
          <a:ea typeface="+mn-ea"/>
          <a:cs typeface="+mn-cs"/>
        </a:defRPr>
      </a:pPr>
      <a:endParaRPr lang="bg-BG"/>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a:t>in EURO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bg-BG"/>
        </a:p>
      </c:txPr>
    </c:title>
    <c:autoTitleDeleted val="0"/>
    <c:view3D>
      <c:rotX val="15"/>
      <c:rotY val="2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4178291816087098E-2"/>
          <c:y val="0.17171296296296296"/>
          <c:w val="0.87806107569887093"/>
          <c:h val="0.72088764946048411"/>
        </c:manualLayout>
      </c:layout>
      <c:line3DChart>
        <c:grouping val="standard"/>
        <c:varyColors val="0"/>
        <c:ser>
          <c:idx val="0"/>
          <c:order val="0"/>
          <c:tx>
            <c:strRef>
              <c:f>Sheet1!$A$69</c:f>
              <c:strCache>
                <c:ptCount val="1"/>
                <c:pt idx="0">
                  <c:v>Expenses</c:v>
                </c:pt>
              </c:strCache>
            </c:strRef>
          </c:tx>
          <c:spPr>
            <a:solidFill>
              <a:schemeClr val="dk1">
                <a:tint val="88500"/>
              </a:schemeClr>
            </a:solidFill>
            <a:ln w="25400">
              <a:noFill/>
            </a:ln>
            <a:effectLst/>
            <a:sp3d/>
          </c:spPr>
          <c:cat>
            <c:strRef>
              <c:f>Sheet1!$B$3:$M$3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Sheet1!$B$71:$M$71</c:f>
              <c:numCache>
                <c:formatCode>General</c:formatCode>
                <c:ptCount val="12"/>
                <c:pt idx="0">
                  <c:v>308854.02</c:v>
                </c:pt>
                <c:pt idx="1">
                  <c:v>367618.11</c:v>
                </c:pt>
                <c:pt idx="2">
                  <c:v>347644.03</c:v>
                </c:pt>
                <c:pt idx="3">
                  <c:v>377114.35</c:v>
                </c:pt>
                <c:pt idx="4">
                  <c:v>402764.31</c:v>
                </c:pt>
                <c:pt idx="5">
                  <c:v>329103.87</c:v>
                </c:pt>
                <c:pt idx="6">
                  <c:v>412054.81</c:v>
                </c:pt>
                <c:pt idx="7">
                  <c:v>343518.08</c:v>
                </c:pt>
                <c:pt idx="8">
                  <c:v>325720.44</c:v>
                </c:pt>
                <c:pt idx="9">
                  <c:v>360540.19</c:v>
                </c:pt>
                <c:pt idx="10">
                  <c:v>395482.33</c:v>
                </c:pt>
                <c:pt idx="11">
                  <c:v>453779.92000000004</c:v>
                </c:pt>
              </c:numCache>
            </c:numRef>
          </c:val>
          <c:smooth val="0"/>
          <c:extLst>
            <c:ext xmlns:c16="http://schemas.microsoft.com/office/drawing/2014/chart" uri="{C3380CC4-5D6E-409C-BE32-E72D297353CC}">
              <c16:uniqueId val="{00000000-5AB8-4D94-8065-489CCF51B60E}"/>
            </c:ext>
          </c:extLst>
        </c:ser>
        <c:dLbls>
          <c:showLegendKey val="0"/>
          <c:showVal val="0"/>
          <c:showCatName val="0"/>
          <c:showSerName val="0"/>
          <c:showPercent val="0"/>
          <c:showBubbleSize val="0"/>
        </c:dLbls>
        <c:axId val="793999304"/>
        <c:axId val="794000088"/>
        <c:axId val="977827544"/>
      </c:line3DChart>
      <c:catAx>
        <c:axId val="7939993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bg-BG"/>
          </a:p>
        </c:txPr>
        <c:crossAx val="794000088"/>
        <c:crossesAt val="0"/>
        <c:auto val="1"/>
        <c:lblAlgn val="ctr"/>
        <c:lblOffset val="100"/>
        <c:noMultiLvlLbl val="0"/>
      </c:catAx>
      <c:valAx>
        <c:axId val="794000088"/>
        <c:scaling>
          <c:orientation val="minMax"/>
        </c:scaling>
        <c:delete val="0"/>
        <c:axPos val="l"/>
        <c:majorGridlines>
          <c:spPr>
            <a:ln w="9525" cap="flat" cmpd="sng" algn="ctr">
              <a:solidFill>
                <a:schemeClr val="tx1">
                  <a:lumMod val="15000"/>
                  <a:lumOff val="85000"/>
                </a:schemeClr>
              </a:solidFill>
              <a:round/>
            </a:ln>
            <a:effectLst/>
          </c:spPr>
        </c:majorGridlines>
        <c:numFmt formatCode="#,##0_ ;\-#,##0\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bg-BG"/>
          </a:p>
        </c:txPr>
        <c:crossAx val="793999304"/>
        <c:crosses val="autoZero"/>
        <c:crossBetween val="between"/>
      </c:valAx>
      <c:serAx>
        <c:axId val="977827544"/>
        <c:scaling>
          <c:orientation val="minMax"/>
        </c:scaling>
        <c:delete val="1"/>
        <c:axPos val="b"/>
        <c:majorTickMark val="out"/>
        <c:minorTickMark val="none"/>
        <c:tickLblPos val="nextTo"/>
        <c:crossAx val="794000088"/>
        <c:crosses val="autoZero"/>
      </c:serAx>
      <c:spPr>
        <a:noFill/>
        <a:ln>
          <a:noFill/>
        </a:ln>
        <a:effectLst/>
      </c:spPr>
    </c:plotArea>
    <c:legend>
      <c:legendPos val="r"/>
      <c:layout>
        <c:manualLayout>
          <c:xMode val="edge"/>
          <c:yMode val="edge"/>
          <c:x val="0.19283358810917867"/>
          <c:y val="0.84540463692038481"/>
          <c:w val="0.17021077493518438"/>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bg-BG"/>
        </a:p>
      </c:txPr>
    </c:legend>
    <c:plotVisOnly val="1"/>
    <c:dispBlanksAs val="gap"/>
    <c:showDLblsOverMax val="0"/>
  </c:chart>
  <c:spPr>
    <a:noFill/>
    <a:ln w="9525" cap="flat" cmpd="sng" algn="ctr">
      <a:solidFill>
        <a:schemeClr val="dk1"/>
      </a:solidFill>
      <a:prstDash val="solid"/>
      <a:round/>
      <a:headEnd type="none" w="med" len="med"/>
      <a:tailEnd type="none" w="med" len="med"/>
    </a:ln>
    <a:effectLst>
      <a:glow rad="139700">
        <a:schemeClr val="accent3">
          <a:satMod val="175000"/>
          <a:alpha val="40000"/>
        </a:schemeClr>
      </a:glow>
      <a:outerShdw blurRad="50800" dist="38100" dir="18900000" algn="bl" rotWithShape="0">
        <a:prstClr val="black">
          <a:alpha val="40000"/>
        </a:prstClr>
      </a:outerShdw>
    </a:effectLst>
  </c:spPr>
  <c:txPr>
    <a:bodyPr/>
    <a:lstStyle/>
    <a:p>
      <a:pPr>
        <a:defRPr>
          <a:solidFill>
            <a:schemeClr val="dk1"/>
          </a:solidFill>
          <a:latin typeface="+mn-lt"/>
          <a:ea typeface="+mn-ea"/>
          <a:cs typeface="+mn-cs"/>
        </a:defRPr>
      </a:pPr>
      <a:endParaRPr lang="bg-BG"/>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a:t>in EURO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bg-BG"/>
        </a:p>
      </c:txPr>
    </c:title>
    <c:autoTitleDeleted val="0"/>
    <c:view3D>
      <c:rotX val="15"/>
      <c:rotY val="2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467001563329174"/>
          <c:y val="0.15319444444444447"/>
          <c:w val="0.87689517806175865"/>
          <c:h val="0.72088764946048411"/>
        </c:manualLayout>
      </c:layout>
      <c:line3DChart>
        <c:grouping val="standard"/>
        <c:varyColors val="0"/>
        <c:ser>
          <c:idx val="0"/>
          <c:order val="0"/>
          <c:tx>
            <c:strRef>
              <c:f>Sheet1!$A$96</c:f>
              <c:strCache>
                <c:ptCount val="1"/>
                <c:pt idx="0">
                  <c:v>Net cash generated</c:v>
                </c:pt>
              </c:strCache>
            </c:strRef>
          </c:tx>
          <c:spPr>
            <a:solidFill>
              <a:schemeClr val="dk1">
                <a:tint val="88500"/>
              </a:schemeClr>
            </a:solidFill>
            <a:ln w="25400">
              <a:noFill/>
            </a:ln>
            <a:effectLst/>
            <a:sp3d/>
          </c:spPr>
          <c:cat>
            <c:strRef>
              <c:f>Sheet1!$B$3:$M$3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Sheet1!$B$96:$M$96</c:f>
              <c:numCache>
                <c:formatCode>General</c:formatCode>
                <c:ptCount val="12"/>
                <c:pt idx="0">
                  <c:v>492601.03</c:v>
                </c:pt>
                <c:pt idx="1">
                  <c:v>414526.27</c:v>
                </c:pt>
                <c:pt idx="2">
                  <c:v>490126.31</c:v>
                </c:pt>
                <c:pt idx="3">
                  <c:v>527929.89</c:v>
                </c:pt>
                <c:pt idx="4">
                  <c:v>458022.56</c:v>
                </c:pt>
                <c:pt idx="5">
                  <c:v>573817.80000000005</c:v>
                </c:pt>
                <c:pt idx="6">
                  <c:v>569831.93000000005</c:v>
                </c:pt>
                <c:pt idx="7">
                  <c:v>747878.41</c:v>
                </c:pt>
                <c:pt idx="8">
                  <c:v>545477.80000000005</c:v>
                </c:pt>
                <c:pt idx="9">
                  <c:v>566717.61</c:v>
                </c:pt>
                <c:pt idx="10">
                  <c:v>550108.29</c:v>
                </c:pt>
                <c:pt idx="11">
                  <c:v>566885.56999999995</c:v>
                </c:pt>
              </c:numCache>
            </c:numRef>
          </c:val>
          <c:smooth val="0"/>
          <c:extLst>
            <c:ext xmlns:c16="http://schemas.microsoft.com/office/drawing/2014/chart" uri="{C3380CC4-5D6E-409C-BE32-E72D297353CC}">
              <c16:uniqueId val="{00000000-2326-44AA-8A50-F733436259C5}"/>
            </c:ext>
          </c:extLst>
        </c:ser>
        <c:dLbls>
          <c:showLegendKey val="0"/>
          <c:showVal val="0"/>
          <c:showCatName val="0"/>
          <c:showSerName val="0"/>
          <c:showPercent val="0"/>
          <c:showBubbleSize val="0"/>
        </c:dLbls>
        <c:axId val="781021704"/>
        <c:axId val="781022880"/>
        <c:axId val="927300488"/>
      </c:line3DChart>
      <c:catAx>
        <c:axId val="7810217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bg-BG"/>
          </a:p>
        </c:txPr>
        <c:crossAx val="781022880"/>
        <c:crossesAt val="0"/>
        <c:auto val="1"/>
        <c:lblAlgn val="ctr"/>
        <c:lblOffset val="100"/>
        <c:noMultiLvlLbl val="0"/>
      </c:catAx>
      <c:valAx>
        <c:axId val="781022880"/>
        <c:scaling>
          <c:orientation val="minMax"/>
        </c:scaling>
        <c:delete val="0"/>
        <c:axPos val="l"/>
        <c:majorGridlines>
          <c:spPr>
            <a:ln w="9525" cap="flat" cmpd="sng" algn="ctr">
              <a:solidFill>
                <a:schemeClr val="tx1">
                  <a:lumMod val="15000"/>
                  <a:lumOff val="85000"/>
                </a:schemeClr>
              </a:solidFill>
              <a:round/>
            </a:ln>
            <a:effectLst/>
          </c:spPr>
        </c:majorGridlines>
        <c:numFmt formatCode="#,##0_ ;\-#,##0\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bg-BG"/>
          </a:p>
        </c:txPr>
        <c:crossAx val="781021704"/>
        <c:crosses val="autoZero"/>
        <c:crossBetween val="between"/>
      </c:valAx>
      <c:serAx>
        <c:axId val="927300488"/>
        <c:scaling>
          <c:orientation val="minMax"/>
        </c:scaling>
        <c:delete val="1"/>
        <c:axPos val="b"/>
        <c:majorTickMark val="out"/>
        <c:minorTickMark val="none"/>
        <c:tickLblPos val="nextTo"/>
        <c:crossAx val="781022880"/>
        <c:crosses val="autoZero"/>
      </c:serAx>
      <c:spPr>
        <a:noFill/>
        <a:ln>
          <a:noFill/>
        </a:ln>
        <a:effectLst/>
      </c:spPr>
    </c:plotArea>
    <c:legend>
      <c:legendPos val="r"/>
      <c:layout>
        <c:manualLayout>
          <c:xMode val="edge"/>
          <c:yMode val="edge"/>
          <c:x val="3.5729780703641557E-2"/>
          <c:y val="0.84540463692038481"/>
          <c:w val="0.3273145160133672"/>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bg-BG"/>
        </a:p>
      </c:txPr>
    </c:legend>
    <c:plotVisOnly val="1"/>
    <c:dispBlanksAs val="gap"/>
    <c:showDLblsOverMax val="0"/>
  </c:chart>
  <c:spPr>
    <a:noFill/>
    <a:ln w="9525" cap="flat" cmpd="sng" algn="ctr">
      <a:solidFill>
        <a:schemeClr val="dk1"/>
      </a:solidFill>
      <a:prstDash val="solid"/>
      <a:round/>
      <a:headEnd type="none" w="med" len="med"/>
      <a:tailEnd type="none" w="med" len="med"/>
    </a:ln>
    <a:effectLst>
      <a:glow rad="139700">
        <a:schemeClr val="accent3">
          <a:satMod val="175000"/>
          <a:alpha val="40000"/>
        </a:schemeClr>
      </a:glow>
      <a:outerShdw blurRad="50800" dist="38100" dir="18900000" algn="bl" rotWithShape="0">
        <a:prstClr val="black">
          <a:alpha val="40000"/>
        </a:prstClr>
      </a:outerShdw>
    </a:effectLst>
  </c:spPr>
  <c:txPr>
    <a:bodyPr/>
    <a:lstStyle/>
    <a:p>
      <a:pPr>
        <a:defRPr>
          <a:solidFill>
            <a:schemeClr val="dk1"/>
          </a:solidFill>
          <a:latin typeface="+mn-lt"/>
          <a:ea typeface="+mn-ea"/>
          <a:cs typeface="+mn-cs"/>
        </a:defRPr>
      </a:pPr>
      <a:endParaRPr lang="bg-BG"/>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30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0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0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0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ABB684-434C-BD91-531E-32501053CA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Date Placeholder 2">
            <a:extLst>
              <a:ext uri="{FF2B5EF4-FFF2-40B4-BE49-F238E27FC236}">
                <a16:creationId xmlns:a16="http://schemas.microsoft.com/office/drawing/2014/main" id="{C8ABD966-2004-348A-7C0F-D57774CE04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DE3ABE-A610-42E1-9DEF-408A3A2C31B4}" type="datetimeFigureOut">
              <a:rPr lang="bg-BG" smtClean="0"/>
              <a:t>17.08.2023</a:t>
            </a:fld>
            <a:endParaRPr lang="bg-BG"/>
          </a:p>
        </p:txBody>
      </p:sp>
      <p:sp>
        <p:nvSpPr>
          <p:cNvPr id="4" name="Footer Placeholder 3">
            <a:extLst>
              <a:ext uri="{FF2B5EF4-FFF2-40B4-BE49-F238E27FC236}">
                <a16:creationId xmlns:a16="http://schemas.microsoft.com/office/drawing/2014/main" id="{B49FD892-E66D-D687-451A-760F0D07A9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5" name="Slide Number Placeholder 4">
            <a:extLst>
              <a:ext uri="{FF2B5EF4-FFF2-40B4-BE49-F238E27FC236}">
                <a16:creationId xmlns:a16="http://schemas.microsoft.com/office/drawing/2014/main" id="{3AAAFAC8-2742-67E6-02E0-EA624A1109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06692B-4A3B-4D0F-8947-9CB33B0DB90E}" type="slidenum">
              <a:rPr lang="bg-BG" smtClean="0"/>
              <a:t>‹#›</a:t>
            </a:fld>
            <a:endParaRPr lang="bg-BG"/>
          </a:p>
        </p:txBody>
      </p:sp>
    </p:spTree>
    <p:extLst>
      <p:ext uri="{BB962C8B-B14F-4D97-AF65-F5344CB8AC3E}">
        <p14:creationId xmlns:p14="http://schemas.microsoft.com/office/powerpoint/2010/main" val="1201942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3FF788-1BFE-4D90-8E23-F95D735F51F3}" type="datetimeFigureOut">
              <a:rPr lang="bg-BG" smtClean="0"/>
              <a:t>17.08.2023</a:t>
            </a:fld>
            <a:endParaRPr lang="bg-B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8A1F79-9856-44DB-AAEE-A21716F38B74}" type="slidenum">
              <a:rPr lang="bg-BG" smtClean="0"/>
              <a:t>‹#›</a:t>
            </a:fld>
            <a:endParaRPr lang="bg-BG"/>
          </a:p>
        </p:txBody>
      </p:sp>
    </p:spTree>
    <p:extLst>
      <p:ext uri="{BB962C8B-B14F-4D97-AF65-F5344CB8AC3E}">
        <p14:creationId xmlns:p14="http://schemas.microsoft.com/office/powerpoint/2010/main" val="3363658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cstate="screen">
            <a:alphaModFix amt="2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5A54D8-85E3-B1B8-791D-50DBC86D973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1545996"/>
            <a:ext cx="6689190" cy="5312004"/>
          </a:xfrm>
          <a:prstGeom prst="rect">
            <a:avLst/>
          </a:prstGeom>
        </p:spPr>
      </p:pic>
    </p:spTree>
    <p:extLst>
      <p:ext uri="{BB962C8B-B14F-4D97-AF65-F5344CB8AC3E}">
        <p14:creationId xmlns:p14="http://schemas.microsoft.com/office/powerpoint/2010/main" val="22595329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F18E178-82A9-B055-3B27-DD92157F1126}"/>
              </a:ext>
            </a:extLst>
          </p:cNvPr>
          <p:cNvSpPr>
            <a:spLocks noGrp="1"/>
          </p:cNvSpPr>
          <p:nvPr>
            <p:ph type="pic" sz="quarter" idx="10"/>
          </p:nvPr>
        </p:nvSpPr>
        <p:spPr>
          <a:xfrm>
            <a:off x="0" y="1"/>
            <a:ext cx="12192000" cy="6858000"/>
          </a:xfrm>
          <a:prstGeom prst="rect">
            <a:avLst/>
          </a:prstGeom>
        </p:spPr>
        <p:txBody>
          <a:bodyPr/>
          <a:lstStyle>
            <a:lvl1pPr marL="0" indent="0">
              <a:buNone/>
              <a:defRPr/>
            </a:lvl1pPr>
          </a:lstStyle>
          <a:p>
            <a:endParaRPr lang="bg-BG" dirty="0"/>
          </a:p>
        </p:txBody>
      </p:sp>
    </p:spTree>
    <p:extLst>
      <p:ext uri="{BB962C8B-B14F-4D97-AF65-F5344CB8AC3E}">
        <p14:creationId xmlns:p14="http://schemas.microsoft.com/office/powerpoint/2010/main" val="28894959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5259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cstate="screen">
            <a:alphaModFix amt="1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A4266313-315F-FCCC-0B45-6A36B0602E80}"/>
              </a:ext>
            </a:extLst>
          </p:cNvPr>
          <p:cNvSpPr>
            <a:spLocks/>
          </p:cNvSpPr>
          <p:nvPr userDrawn="1"/>
        </p:nvSpPr>
        <p:spPr bwMode="auto">
          <a:xfrm>
            <a:off x="0" y="-1"/>
            <a:ext cx="6391275" cy="6886575"/>
          </a:xfrm>
          <a:custGeom>
            <a:avLst/>
            <a:gdLst>
              <a:gd name="T0" fmla="*/ 0 w 4119"/>
              <a:gd name="T1" fmla="*/ 4323 h 4340"/>
              <a:gd name="T2" fmla="*/ 2150 w 4119"/>
              <a:gd name="T3" fmla="*/ 4323 h 4340"/>
              <a:gd name="T4" fmla="*/ 4038 w 4119"/>
              <a:gd name="T5" fmla="*/ 1294 h 4340"/>
              <a:gd name="T6" fmla="*/ 3950 w 4119"/>
              <a:gd name="T7" fmla="*/ 912 h 4340"/>
              <a:gd name="T8" fmla="*/ 2512 w 4119"/>
              <a:gd name="T9" fmla="*/ 0 h 4340"/>
              <a:gd name="T10" fmla="*/ 0 w 4119"/>
              <a:gd name="T11" fmla="*/ 3 h 4340"/>
            </a:gdLst>
            <a:ahLst/>
            <a:cxnLst>
              <a:cxn ang="0">
                <a:pos x="T0" y="T1"/>
              </a:cxn>
              <a:cxn ang="0">
                <a:pos x="T2" y="T3"/>
              </a:cxn>
              <a:cxn ang="0">
                <a:pos x="T4" y="T5"/>
              </a:cxn>
              <a:cxn ang="0">
                <a:pos x="T6" y="T7"/>
              </a:cxn>
              <a:cxn ang="0">
                <a:pos x="T8" y="T9"/>
              </a:cxn>
              <a:cxn ang="0">
                <a:pos x="T10" y="T11"/>
              </a:cxn>
            </a:cxnLst>
            <a:rect l="0" t="0" r="r" b="b"/>
            <a:pathLst>
              <a:path w="4119" h="4340">
                <a:moveTo>
                  <a:pt x="0" y="4323"/>
                </a:moveTo>
                <a:cubicBezTo>
                  <a:pt x="45" y="4323"/>
                  <a:pt x="2119" y="4340"/>
                  <a:pt x="2150" y="4323"/>
                </a:cubicBezTo>
                <a:cubicBezTo>
                  <a:pt x="4038" y="1294"/>
                  <a:pt x="4038" y="1294"/>
                  <a:pt x="4038" y="1294"/>
                </a:cubicBezTo>
                <a:cubicBezTo>
                  <a:pt x="4119" y="1164"/>
                  <a:pt x="4079" y="993"/>
                  <a:pt x="3950" y="912"/>
                </a:cubicBezTo>
                <a:cubicBezTo>
                  <a:pt x="2512" y="0"/>
                  <a:pt x="2512" y="0"/>
                  <a:pt x="2512" y="0"/>
                </a:cubicBezTo>
                <a:cubicBezTo>
                  <a:pt x="1817" y="3"/>
                  <a:pt x="0" y="3"/>
                  <a:pt x="0" y="3"/>
                </a:cubicBezTo>
              </a:path>
            </a:pathLst>
          </a:custGeom>
          <a:noFill/>
          <a:ln>
            <a:noFill/>
          </a:ln>
        </p:spPr>
        <p:txBody>
          <a:bodyPr vert="horz" wrap="square" lIns="91440" tIns="45720" rIns="91440" bIns="45720" numCol="1" anchor="t" anchorCtr="0" compatLnSpc="1">
            <a:prstTxWarp prst="textNoShape">
              <a:avLst/>
            </a:prstTxWarp>
          </a:bodyPr>
          <a:lstStyle/>
          <a:p>
            <a:endParaRPr lang="bg-BG"/>
          </a:p>
        </p:txBody>
      </p:sp>
      <p:sp>
        <p:nvSpPr>
          <p:cNvPr id="8" name="Picture Placeholder 7">
            <a:extLst>
              <a:ext uri="{FF2B5EF4-FFF2-40B4-BE49-F238E27FC236}">
                <a16:creationId xmlns:a16="http://schemas.microsoft.com/office/drawing/2014/main" id="{D1D9D6FC-70AC-DE82-2A24-75883C651A6C}"/>
              </a:ext>
            </a:extLst>
          </p:cNvPr>
          <p:cNvSpPr>
            <a:spLocks noGrp="1"/>
          </p:cNvSpPr>
          <p:nvPr>
            <p:ph type="pic" sz="quarter" idx="10"/>
          </p:nvPr>
        </p:nvSpPr>
        <p:spPr>
          <a:xfrm>
            <a:off x="-105508" y="-128090"/>
            <a:ext cx="6602290" cy="7114180"/>
          </a:xfrm>
          <a:custGeom>
            <a:avLst/>
            <a:gdLst>
              <a:gd name="connsiteX0" fmla="*/ 0 w 3924300"/>
              <a:gd name="connsiteY0" fmla="*/ 0 h 2743200"/>
              <a:gd name="connsiteX1" fmla="*/ 3924300 w 3924300"/>
              <a:gd name="connsiteY1" fmla="*/ 0 h 2743200"/>
              <a:gd name="connsiteX2" fmla="*/ 3924300 w 3924300"/>
              <a:gd name="connsiteY2" fmla="*/ 2743200 h 2743200"/>
              <a:gd name="connsiteX3" fmla="*/ 0 w 3924300"/>
              <a:gd name="connsiteY3" fmla="*/ 2743200 h 2743200"/>
              <a:gd name="connsiteX4" fmla="*/ 0 w 3924300"/>
              <a:gd name="connsiteY4" fmla="*/ 0 h 2743200"/>
              <a:gd name="connsiteX0" fmla="*/ 0 w 4848225"/>
              <a:gd name="connsiteY0" fmla="*/ 0 h 4457700"/>
              <a:gd name="connsiteX1" fmla="*/ 4848225 w 4848225"/>
              <a:gd name="connsiteY1" fmla="*/ 1714500 h 4457700"/>
              <a:gd name="connsiteX2" fmla="*/ 4848225 w 4848225"/>
              <a:gd name="connsiteY2" fmla="*/ 4457700 h 4457700"/>
              <a:gd name="connsiteX3" fmla="*/ 923925 w 4848225"/>
              <a:gd name="connsiteY3" fmla="*/ 4457700 h 4457700"/>
              <a:gd name="connsiteX4" fmla="*/ 0 w 4848225"/>
              <a:gd name="connsiteY4" fmla="*/ 0 h 4457700"/>
              <a:gd name="connsiteX0" fmla="*/ 0 w 4848225"/>
              <a:gd name="connsiteY0" fmla="*/ 0 h 4457700"/>
              <a:gd name="connsiteX1" fmla="*/ 4848225 w 4848225"/>
              <a:gd name="connsiteY1" fmla="*/ 1714500 h 4457700"/>
              <a:gd name="connsiteX2" fmla="*/ 4848225 w 4848225"/>
              <a:gd name="connsiteY2" fmla="*/ 4457700 h 4457700"/>
              <a:gd name="connsiteX3" fmla="*/ 923925 w 4848225"/>
              <a:gd name="connsiteY3" fmla="*/ 4457700 h 4457700"/>
              <a:gd name="connsiteX4" fmla="*/ 0 w 4848225"/>
              <a:gd name="connsiteY4" fmla="*/ 0 h 4457700"/>
              <a:gd name="connsiteX0" fmla="*/ 0 w 4848225"/>
              <a:gd name="connsiteY0" fmla="*/ 245742 h 4703442"/>
              <a:gd name="connsiteX1" fmla="*/ 3981450 w 4848225"/>
              <a:gd name="connsiteY1" fmla="*/ 245742 h 4703442"/>
              <a:gd name="connsiteX2" fmla="*/ 4848225 w 4848225"/>
              <a:gd name="connsiteY2" fmla="*/ 4703442 h 4703442"/>
              <a:gd name="connsiteX3" fmla="*/ 923925 w 4848225"/>
              <a:gd name="connsiteY3" fmla="*/ 4703442 h 4703442"/>
              <a:gd name="connsiteX4" fmla="*/ 0 w 4848225"/>
              <a:gd name="connsiteY4" fmla="*/ 245742 h 4703442"/>
              <a:gd name="connsiteX0" fmla="*/ 0 w 4848225"/>
              <a:gd name="connsiteY0" fmla="*/ 1290 h 4458990"/>
              <a:gd name="connsiteX1" fmla="*/ 3981450 w 4848225"/>
              <a:gd name="connsiteY1" fmla="*/ 1290 h 4458990"/>
              <a:gd name="connsiteX2" fmla="*/ 4848225 w 4848225"/>
              <a:gd name="connsiteY2" fmla="*/ 4458990 h 4458990"/>
              <a:gd name="connsiteX3" fmla="*/ 923925 w 4848225"/>
              <a:gd name="connsiteY3" fmla="*/ 4458990 h 4458990"/>
              <a:gd name="connsiteX4" fmla="*/ 0 w 4848225"/>
              <a:gd name="connsiteY4" fmla="*/ 1290 h 4458990"/>
              <a:gd name="connsiteX0" fmla="*/ 0 w 4848225"/>
              <a:gd name="connsiteY0" fmla="*/ 0 h 4457700"/>
              <a:gd name="connsiteX1" fmla="*/ 3981450 w 4848225"/>
              <a:gd name="connsiteY1" fmla="*/ 0 h 4457700"/>
              <a:gd name="connsiteX2" fmla="*/ 4848225 w 4848225"/>
              <a:gd name="connsiteY2" fmla="*/ 4457700 h 4457700"/>
              <a:gd name="connsiteX3" fmla="*/ 923925 w 4848225"/>
              <a:gd name="connsiteY3" fmla="*/ 4457700 h 4457700"/>
              <a:gd name="connsiteX4" fmla="*/ 0 w 4848225"/>
              <a:gd name="connsiteY4" fmla="*/ 0 h 4457700"/>
              <a:gd name="connsiteX0" fmla="*/ 0 w 4832322"/>
              <a:gd name="connsiteY0" fmla="*/ 0 h 4465652"/>
              <a:gd name="connsiteX1" fmla="*/ 3965547 w 4832322"/>
              <a:gd name="connsiteY1" fmla="*/ 7952 h 4465652"/>
              <a:gd name="connsiteX2" fmla="*/ 4832322 w 4832322"/>
              <a:gd name="connsiteY2" fmla="*/ 4465652 h 4465652"/>
              <a:gd name="connsiteX3" fmla="*/ 908022 w 4832322"/>
              <a:gd name="connsiteY3" fmla="*/ 4465652 h 4465652"/>
              <a:gd name="connsiteX4" fmla="*/ 0 w 4832322"/>
              <a:gd name="connsiteY4" fmla="*/ 0 h 4465652"/>
              <a:gd name="connsiteX0" fmla="*/ 0 w 4832322"/>
              <a:gd name="connsiteY0" fmla="*/ 0 h 4465652"/>
              <a:gd name="connsiteX1" fmla="*/ 3965547 w 4832322"/>
              <a:gd name="connsiteY1" fmla="*/ 7952 h 4465652"/>
              <a:gd name="connsiteX2" fmla="*/ 4832322 w 4832322"/>
              <a:gd name="connsiteY2" fmla="*/ 4465652 h 4465652"/>
              <a:gd name="connsiteX3" fmla="*/ 908022 w 4832322"/>
              <a:gd name="connsiteY3" fmla="*/ 4465652 h 4465652"/>
              <a:gd name="connsiteX4" fmla="*/ 0 w 4832322"/>
              <a:gd name="connsiteY4" fmla="*/ 0 h 4465652"/>
              <a:gd name="connsiteX0" fmla="*/ 0 w 4832322"/>
              <a:gd name="connsiteY0" fmla="*/ 0 h 4465652"/>
              <a:gd name="connsiteX1" fmla="*/ 3965547 w 4832322"/>
              <a:gd name="connsiteY1" fmla="*/ 7952 h 4465652"/>
              <a:gd name="connsiteX2" fmla="*/ 4366839 w 4832322"/>
              <a:gd name="connsiteY2" fmla="*/ 2118194 h 4465652"/>
              <a:gd name="connsiteX3" fmla="*/ 4832322 w 4832322"/>
              <a:gd name="connsiteY3" fmla="*/ 4465652 h 4465652"/>
              <a:gd name="connsiteX4" fmla="*/ 908022 w 4832322"/>
              <a:gd name="connsiteY4" fmla="*/ 4465652 h 4465652"/>
              <a:gd name="connsiteX5" fmla="*/ 0 w 4832322"/>
              <a:gd name="connsiteY5" fmla="*/ 0 h 4465652"/>
              <a:gd name="connsiteX0" fmla="*/ 0 w 6314908"/>
              <a:gd name="connsiteY0" fmla="*/ 0 h 4465652"/>
              <a:gd name="connsiteX1" fmla="*/ 3965547 w 6314908"/>
              <a:gd name="connsiteY1" fmla="*/ 7952 h 4465652"/>
              <a:gd name="connsiteX2" fmla="*/ 6314908 w 6314908"/>
              <a:gd name="connsiteY2" fmla="*/ 1839898 h 4465652"/>
              <a:gd name="connsiteX3" fmla="*/ 4832322 w 6314908"/>
              <a:gd name="connsiteY3" fmla="*/ 4465652 h 4465652"/>
              <a:gd name="connsiteX4" fmla="*/ 908022 w 6314908"/>
              <a:gd name="connsiteY4" fmla="*/ 4465652 h 4465652"/>
              <a:gd name="connsiteX5" fmla="*/ 0 w 6314908"/>
              <a:gd name="connsiteY5" fmla="*/ 0 h 4465652"/>
              <a:gd name="connsiteX0" fmla="*/ 0 w 6314908"/>
              <a:gd name="connsiteY0" fmla="*/ 0 h 4465652"/>
              <a:gd name="connsiteX1" fmla="*/ 3965547 w 6314908"/>
              <a:gd name="connsiteY1" fmla="*/ 7952 h 4465652"/>
              <a:gd name="connsiteX2" fmla="*/ 6314908 w 6314908"/>
              <a:gd name="connsiteY2" fmla="*/ 1839898 h 4465652"/>
              <a:gd name="connsiteX3" fmla="*/ 4832322 w 6314908"/>
              <a:gd name="connsiteY3" fmla="*/ 4465652 h 4465652"/>
              <a:gd name="connsiteX4" fmla="*/ 908022 w 6314908"/>
              <a:gd name="connsiteY4" fmla="*/ 4465652 h 4465652"/>
              <a:gd name="connsiteX5" fmla="*/ 0 w 6314908"/>
              <a:gd name="connsiteY5" fmla="*/ 0 h 4465652"/>
              <a:gd name="connsiteX0" fmla="*/ 0 w 6314908"/>
              <a:gd name="connsiteY0" fmla="*/ 0 h 4465652"/>
              <a:gd name="connsiteX1" fmla="*/ 3965547 w 6314908"/>
              <a:gd name="connsiteY1" fmla="*/ 7952 h 4465652"/>
              <a:gd name="connsiteX2" fmla="*/ 6314908 w 6314908"/>
              <a:gd name="connsiteY2" fmla="*/ 1839898 h 4465652"/>
              <a:gd name="connsiteX3" fmla="*/ 4832322 w 6314908"/>
              <a:gd name="connsiteY3" fmla="*/ 4465652 h 4465652"/>
              <a:gd name="connsiteX4" fmla="*/ 908022 w 6314908"/>
              <a:gd name="connsiteY4" fmla="*/ 4465652 h 4465652"/>
              <a:gd name="connsiteX5" fmla="*/ 0 w 6314908"/>
              <a:gd name="connsiteY5" fmla="*/ 0 h 4465652"/>
              <a:gd name="connsiteX0" fmla="*/ 0 w 6489837"/>
              <a:gd name="connsiteY0" fmla="*/ 0 h 4465652"/>
              <a:gd name="connsiteX1" fmla="*/ 3965547 w 6489837"/>
              <a:gd name="connsiteY1" fmla="*/ 7952 h 4465652"/>
              <a:gd name="connsiteX2" fmla="*/ 6489837 w 6489837"/>
              <a:gd name="connsiteY2" fmla="*/ 1816044 h 4465652"/>
              <a:gd name="connsiteX3" fmla="*/ 4832322 w 6489837"/>
              <a:gd name="connsiteY3" fmla="*/ 4465652 h 4465652"/>
              <a:gd name="connsiteX4" fmla="*/ 908022 w 6489837"/>
              <a:gd name="connsiteY4" fmla="*/ 4465652 h 4465652"/>
              <a:gd name="connsiteX5" fmla="*/ 0 w 6489837"/>
              <a:gd name="connsiteY5" fmla="*/ 0 h 4465652"/>
              <a:gd name="connsiteX0" fmla="*/ 0 w 6489837"/>
              <a:gd name="connsiteY0" fmla="*/ 0 h 4465652"/>
              <a:gd name="connsiteX1" fmla="*/ 3981450 w 6489837"/>
              <a:gd name="connsiteY1" fmla="*/ 15904 h 4465652"/>
              <a:gd name="connsiteX2" fmla="*/ 6489837 w 6489837"/>
              <a:gd name="connsiteY2" fmla="*/ 1816044 h 4465652"/>
              <a:gd name="connsiteX3" fmla="*/ 4832322 w 6489837"/>
              <a:gd name="connsiteY3" fmla="*/ 4465652 h 4465652"/>
              <a:gd name="connsiteX4" fmla="*/ 908022 w 6489837"/>
              <a:gd name="connsiteY4" fmla="*/ 4465652 h 4465652"/>
              <a:gd name="connsiteX5" fmla="*/ 0 w 6489837"/>
              <a:gd name="connsiteY5" fmla="*/ 0 h 4465652"/>
              <a:gd name="connsiteX0" fmla="*/ 0 w 6489837"/>
              <a:gd name="connsiteY0" fmla="*/ 0 h 4465652"/>
              <a:gd name="connsiteX1" fmla="*/ 3981450 w 6489837"/>
              <a:gd name="connsiteY1" fmla="*/ 15904 h 4465652"/>
              <a:gd name="connsiteX2" fmla="*/ 6489837 w 6489837"/>
              <a:gd name="connsiteY2" fmla="*/ 1816044 h 4465652"/>
              <a:gd name="connsiteX3" fmla="*/ 4832322 w 6489837"/>
              <a:gd name="connsiteY3" fmla="*/ 4465652 h 4465652"/>
              <a:gd name="connsiteX4" fmla="*/ 908022 w 6489837"/>
              <a:gd name="connsiteY4" fmla="*/ 4465652 h 4465652"/>
              <a:gd name="connsiteX5" fmla="*/ 0 w 6489837"/>
              <a:gd name="connsiteY5" fmla="*/ 0 h 4465652"/>
              <a:gd name="connsiteX0" fmla="*/ 0 w 6489837"/>
              <a:gd name="connsiteY0" fmla="*/ 0 h 6882849"/>
              <a:gd name="connsiteX1" fmla="*/ 3981450 w 6489837"/>
              <a:gd name="connsiteY1" fmla="*/ 15904 h 6882849"/>
              <a:gd name="connsiteX2" fmla="*/ 6489837 w 6489837"/>
              <a:gd name="connsiteY2" fmla="*/ 1816044 h 6882849"/>
              <a:gd name="connsiteX3" fmla="*/ 4832322 w 6489837"/>
              <a:gd name="connsiteY3" fmla="*/ 4465652 h 6882849"/>
              <a:gd name="connsiteX4" fmla="*/ 1573 w 6489837"/>
              <a:gd name="connsiteY4" fmla="*/ 6882849 h 6882849"/>
              <a:gd name="connsiteX5" fmla="*/ 0 w 6489837"/>
              <a:gd name="connsiteY5" fmla="*/ 0 h 6882849"/>
              <a:gd name="connsiteX0" fmla="*/ 0 w 6489837"/>
              <a:gd name="connsiteY0" fmla="*/ 0 h 6882849"/>
              <a:gd name="connsiteX1" fmla="*/ 3981450 w 6489837"/>
              <a:gd name="connsiteY1" fmla="*/ 15904 h 6882849"/>
              <a:gd name="connsiteX2" fmla="*/ 6489837 w 6489837"/>
              <a:gd name="connsiteY2" fmla="*/ 1816044 h 6882849"/>
              <a:gd name="connsiteX3" fmla="*/ 3412683 w 6489837"/>
              <a:gd name="connsiteY3" fmla="*/ 6865123 h 6882849"/>
              <a:gd name="connsiteX4" fmla="*/ 1573 w 6489837"/>
              <a:gd name="connsiteY4" fmla="*/ 6882849 h 6882849"/>
              <a:gd name="connsiteX5" fmla="*/ 0 w 6489837"/>
              <a:gd name="connsiteY5" fmla="*/ 0 h 6882849"/>
              <a:gd name="connsiteX0" fmla="*/ 0 w 6489837"/>
              <a:gd name="connsiteY0" fmla="*/ 0 h 6882849"/>
              <a:gd name="connsiteX1" fmla="*/ 3981450 w 6489837"/>
              <a:gd name="connsiteY1" fmla="*/ 15904 h 6882849"/>
              <a:gd name="connsiteX2" fmla="*/ 6489837 w 6489837"/>
              <a:gd name="connsiteY2" fmla="*/ 1816044 h 6882849"/>
              <a:gd name="connsiteX3" fmla="*/ 3412683 w 6489837"/>
              <a:gd name="connsiteY3" fmla="*/ 6865123 h 6882849"/>
              <a:gd name="connsiteX4" fmla="*/ 1573 w 6489837"/>
              <a:gd name="connsiteY4" fmla="*/ 6882849 h 6882849"/>
              <a:gd name="connsiteX5" fmla="*/ 0 w 6489837"/>
              <a:gd name="connsiteY5" fmla="*/ 0 h 6882849"/>
              <a:gd name="connsiteX0" fmla="*/ 0 w 6489837"/>
              <a:gd name="connsiteY0" fmla="*/ 0 h 6882849"/>
              <a:gd name="connsiteX1" fmla="*/ 3981450 w 6489837"/>
              <a:gd name="connsiteY1" fmla="*/ 15904 h 6882849"/>
              <a:gd name="connsiteX2" fmla="*/ 6489837 w 6489837"/>
              <a:gd name="connsiteY2" fmla="*/ 1816044 h 6882849"/>
              <a:gd name="connsiteX3" fmla="*/ 3412683 w 6489837"/>
              <a:gd name="connsiteY3" fmla="*/ 6865123 h 6882849"/>
              <a:gd name="connsiteX4" fmla="*/ 1573 w 6489837"/>
              <a:gd name="connsiteY4" fmla="*/ 6882849 h 6882849"/>
              <a:gd name="connsiteX5" fmla="*/ 0 w 6489837"/>
              <a:gd name="connsiteY5" fmla="*/ 0 h 6882849"/>
              <a:gd name="connsiteX0" fmla="*/ 0 w 6489837"/>
              <a:gd name="connsiteY0" fmla="*/ 0 h 6882849"/>
              <a:gd name="connsiteX1" fmla="*/ 3981450 w 6489837"/>
              <a:gd name="connsiteY1" fmla="*/ 15904 h 6882849"/>
              <a:gd name="connsiteX2" fmla="*/ 6489837 w 6489837"/>
              <a:gd name="connsiteY2" fmla="*/ 1816044 h 6882849"/>
              <a:gd name="connsiteX3" fmla="*/ 3412683 w 6489837"/>
              <a:gd name="connsiteY3" fmla="*/ 6865123 h 6882849"/>
              <a:gd name="connsiteX4" fmla="*/ 1573 w 6489837"/>
              <a:gd name="connsiteY4" fmla="*/ 6882849 h 6882849"/>
              <a:gd name="connsiteX5" fmla="*/ 0 w 6489837"/>
              <a:gd name="connsiteY5" fmla="*/ 0 h 6882849"/>
              <a:gd name="connsiteX0" fmla="*/ 0 w 6489837"/>
              <a:gd name="connsiteY0" fmla="*/ 16812 h 6899661"/>
              <a:gd name="connsiteX1" fmla="*/ 4010025 w 6489837"/>
              <a:gd name="connsiteY1" fmla="*/ 4141 h 6899661"/>
              <a:gd name="connsiteX2" fmla="*/ 6489837 w 6489837"/>
              <a:gd name="connsiteY2" fmla="*/ 1832856 h 6899661"/>
              <a:gd name="connsiteX3" fmla="*/ 3412683 w 6489837"/>
              <a:gd name="connsiteY3" fmla="*/ 6881935 h 6899661"/>
              <a:gd name="connsiteX4" fmla="*/ 1573 w 6489837"/>
              <a:gd name="connsiteY4" fmla="*/ 6899661 h 6899661"/>
              <a:gd name="connsiteX5" fmla="*/ 0 w 6489837"/>
              <a:gd name="connsiteY5" fmla="*/ 16812 h 6899661"/>
              <a:gd name="connsiteX0" fmla="*/ 0 w 6489837"/>
              <a:gd name="connsiteY0" fmla="*/ 12671 h 6895520"/>
              <a:gd name="connsiteX1" fmla="*/ 4010025 w 6489837"/>
              <a:gd name="connsiteY1" fmla="*/ 0 h 6895520"/>
              <a:gd name="connsiteX2" fmla="*/ 6489837 w 6489837"/>
              <a:gd name="connsiteY2" fmla="*/ 1828715 h 6895520"/>
              <a:gd name="connsiteX3" fmla="*/ 3412683 w 6489837"/>
              <a:gd name="connsiteY3" fmla="*/ 6877794 h 6895520"/>
              <a:gd name="connsiteX4" fmla="*/ 1573 w 6489837"/>
              <a:gd name="connsiteY4" fmla="*/ 6895520 h 6895520"/>
              <a:gd name="connsiteX5" fmla="*/ 0 w 6489837"/>
              <a:gd name="connsiteY5" fmla="*/ 12671 h 6895520"/>
              <a:gd name="connsiteX0" fmla="*/ 0 w 6489837"/>
              <a:gd name="connsiteY0" fmla="*/ 12671 h 6895520"/>
              <a:gd name="connsiteX1" fmla="*/ 4010025 w 6489837"/>
              <a:gd name="connsiteY1" fmla="*/ 0 h 6895520"/>
              <a:gd name="connsiteX2" fmla="*/ 6489837 w 6489837"/>
              <a:gd name="connsiteY2" fmla="*/ 1828715 h 6895520"/>
              <a:gd name="connsiteX3" fmla="*/ 3412683 w 6489837"/>
              <a:gd name="connsiteY3" fmla="*/ 6877794 h 6895520"/>
              <a:gd name="connsiteX4" fmla="*/ 1573 w 6489837"/>
              <a:gd name="connsiteY4" fmla="*/ 6895520 h 6895520"/>
              <a:gd name="connsiteX5" fmla="*/ 0 w 6489837"/>
              <a:gd name="connsiteY5" fmla="*/ 12671 h 6895520"/>
              <a:gd name="connsiteX0" fmla="*/ 0 w 6489837"/>
              <a:gd name="connsiteY0" fmla="*/ 3146 h 6885995"/>
              <a:gd name="connsiteX1" fmla="*/ 3971925 w 6489837"/>
              <a:gd name="connsiteY1" fmla="*/ 0 h 6885995"/>
              <a:gd name="connsiteX2" fmla="*/ 6489837 w 6489837"/>
              <a:gd name="connsiteY2" fmla="*/ 1819190 h 6885995"/>
              <a:gd name="connsiteX3" fmla="*/ 3412683 w 6489837"/>
              <a:gd name="connsiteY3" fmla="*/ 6868269 h 6885995"/>
              <a:gd name="connsiteX4" fmla="*/ 1573 w 6489837"/>
              <a:gd name="connsiteY4" fmla="*/ 6885995 h 6885995"/>
              <a:gd name="connsiteX5" fmla="*/ 0 w 6489837"/>
              <a:gd name="connsiteY5" fmla="*/ 3146 h 6885995"/>
              <a:gd name="connsiteX0" fmla="*/ 17488 w 6488275"/>
              <a:gd name="connsiteY0" fmla="*/ 0 h 6892374"/>
              <a:gd name="connsiteX1" fmla="*/ 3970363 w 6488275"/>
              <a:gd name="connsiteY1" fmla="*/ 6379 h 6892374"/>
              <a:gd name="connsiteX2" fmla="*/ 6488275 w 6488275"/>
              <a:gd name="connsiteY2" fmla="*/ 1825569 h 6892374"/>
              <a:gd name="connsiteX3" fmla="*/ 3411121 w 6488275"/>
              <a:gd name="connsiteY3" fmla="*/ 6874648 h 6892374"/>
              <a:gd name="connsiteX4" fmla="*/ 11 w 6488275"/>
              <a:gd name="connsiteY4" fmla="*/ 6892374 h 6892374"/>
              <a:gd name="connsiteX5" fmla="*/ 17488 w 6488275"/>
              <a:gd name="connsiteY5" fmla="*/ 0 h 6892374"/>
              <a:gd name="connsiteX0" fmla="*/ 0 w 6499362"/>
              <a:gd name="connsiteY0" fmla="*/ 22196 h 6885995"/>
              <a:gd name="connsiteX1" fmla="*/ 3981450 w 6499362"/>
              <a:gd name="connsiteY1" fmla="*/ 0 h 6885995"/>
              <a:gd name="connsiteX2" fmla="*/ 6499362 w 6499362"/>
              <a:gd name="connsiteY2" fmla="*/ 1819190 h 6885995"/>
              <a:gd name="connsiteX3" fmla="*/ 3422208 w 6499362"/>
              <a:gd name="connsiteY3" fmla="*/ 6868269 h 6885995"/>
              <a:gd name="connsiteX4" fmla="*/ 11098 w 6499362"/>
              <a:gd name="connsiteY4" fmla="*/ 6885995 h 6885995"/>
              <a:gd name="connsiteX5" fmla="*/ 0 w 6499362"/>
              <a:gd name="connsiteY5" fmla="*/ 22196 h 6885995"/>
              <a:gd name="connsiteX0" fmla="*/ 0 w 6499362"/>
              <a:gd name="connsiteY0" fmla="*/ 22196 h 6885995"/>
              <a:gd name="connsiteX1" fmla="*/ 3981450 w 6499362"/>
              <a:gd name="connsiteY1" fmla="*/ 0 h 6885995"/>
              <a:gd name="connsiteX2" fmla="*/ 6499362 w 6499362"/>
              <a:gd name="connsiteY2" fmla="*/ 1819190 h 6885995"/>
              <a:gd name="connsiteX3" fmla="*/ 3422208 w 6499362"/>
              <a:gd name="connsiteY3" fmla="*/ 6868269 h 6885995"/>
              <a:gd name="connsiteX4" fmla="*/ 11098 w 6499362"/>
              <a:gd name="connsiteY4" fmla="*/ 6885995 h 6885995"/>
              <a:gd name="connsiteX5" fmla="*/ 0 w 6499362"/>
              <a:gd name="connsiteY5" fmla="*/ 22196 h 6885995"/>
              <a:gd name="connsiteX0" fmla="*/ 0 w 6499362"/>
              <a:gd name="connsiteY0" fmla="*/ 22196 h 6885995"/>
              <a:gd name="connsiteX1" fmla="*/ 3981450 w 6499362"/>
              <a:gd name="connsiteY1" fmla="*/ 0 h 6885995"/>
              <a:gd name="connsiteX2" fmla="*/ 6499362 w 6499362"/>
              <a:gd name="connsiteY2" fmla="*/ 1819190 h 6885995"/>
              <a:gd name="connsiteX3" fmla="*/ 3422208 w 6499362"/>
              <a:gd name="connsiteY3" fmla="*/ 6868269 h 6885995"/>
              <a:gd name="connsiteX4" fmla="*/ 11098 w 6499362"/>
              <a:gd name="connsiteY4" fmla="*/ 6885995 h 6885995"/>
              <a:gd name="connsiteX5" fmla="*/ 0 w 6499362"/>
              <a:gd name="connsiteY5" fmla="*/ 22196 h 6885995"/>
              <a:gd name="connsiteX0" fmla="*/ 0 w 6499362"/>
              <a:gd name="connsiteY0" fmla="*/ 22196 h 6885995"/>
              <a:gd name="connsiteX1" fmla="*/ 3981450 w 6499362"/>
              <a:gd name="connsiteY1" fmla="*/ 0 h 6885995"/>
              <a:gd name="connsiteX2" fmla="*/ 6499362 w 6499362"/>
              <a:gd name="connsiteY2" fmla="*/ 1819190 h 6885995"/>
              <a:gd name="connsiteX3" fmla="*/ 3422208 w 6499362"/>
              <a:gd name="connsiteY3" fmla="*/ 6868269 h 6885995"/>
              <a:gd name="connsiteX4" fmla="*/ 11098 w 6499362"/>
              <a:gd name="connsiteY4" fmla="*/ 6885995 h 6885995"/>
              <a:gd name="connsiteX5" fmla="*/ 0 w 6499362"/>
              <a:gd name="connsiteY5" fmla="*/ 22196 h 6885995"/>
              <a:gd name="connsiteX0" fmla="*/ 0 w 6556512"/>
              <a:gd name="connsiteY0" fmla="*/ 22196 h 6885995"/>
              <a:gd name="connsiteX1" fmla="*/ 3981450 w 6556512"/>
              <a:gd name="connsiteY1" fmla="*/ 0 h 6885995"/>
              <a:gd name="connsiteX2" fmla="*/ 6556512 w 6556512"/>
              <a:gd name="connsiteY2" fmla="*/ 1762040 h 6885995"/>
              <a:gd name="connsiteX3" fmla="*/ 3422208 w 6556512"/>
              <a:gd name="connsiteY3" fmla="*/ 6868269 h 6885995"/>
              <a:gd name="connsiteX4" fmla="*/ 11098 w 6556512"/>
              <a:gd name="connsiteY4" fmla="*/ 6885995 h 6885995"/>
              <a:gd name="connsiteX5" fmla="*/ 0 w 6556512"/>
              <a:gd name="connsiteY5" fmla="*/ 22196 h 6885995"/>
              <a:gd name="connsiteX0" fmla="*/ 0 w 6556512"/>
              <a:gd name="connsiteY0" fmla="*/ 22196 h 6885995"/>
              <a:gd name="connsiteX1" fmla="*/ 3981450 w 6556512"/>
              <a:gd name="connsiteY1" fmla="*/ 0 h 6885995"/>
              <a:gd name="connsiteX2" fmla="*/ 6556512 w 6556512"/>
              <a:gd name="connsiteY2" fmla="*/ 1762040 h 6885995"/>
              <a:gd name="connsiteX3" fmla="*/ 3422208 w 6556512"/>
              <a:gd name="connsiteY3" fmla="*/ 6868269 h 6885995"/>
              <a:gd name="connsiteX4" fmla="*/ 11098 w 6556512"/>
              <a:gd name="connsiteY4" fmla="*/ 6885995 h 6885995"/>
              <a:gd name="connsiteX5" fmla="*/ 0 w 6556512"/>
              <a:gd name="connsiteY5" fmla="*/ 22196 h 6885995"/>
              <a:gd name="connsiteX0" fmla="*/ 0 w 6527937"/>
              <a:gd name="connsiteY0" fmla="*/ 22196 h 6885995"/>
              <a:gd name="connsiteX1" fmla="*/ 3981450 w 6527937"/>
              <a:gd name="connsiteY1" fmla="*/ 0 h 6885995"/>
              <a:gd name="connsiteX2" fmla="*/ 6527937 w 6527937"/>
              <a:gd name="connsiteY2" fmla="*/ 1762040 h 6885995"/>
              <a:gd name="connsiteX3" fmla="*/ 3422208 w 6527937"/>
              <a:gd name="connsiteY3" fmla="*/ 6868269 h 6885995"/>
              <a:gd name="connsiteX4" fmla="*/ 11098 w 6527937"/>
              <a:gd name="connsiteY4" fmla="*/ 6885995 h 6885995"/>
              <a:gd name="connsiteX5" fmla="*/ 0 w 6527937"/>
              <a:gd name="connsiteY5" fmla="*/ 22196 h 6885995"/>
              <a:gd name="connsiteX0" fmla="*/ 0 w 6527937"/>
              <a:gd name="connsiteY0" fmla="*/ 22196 h 6885995"/>
              <a:gd name="connsiteX1" fmla="*/ 3981450 w 6527937"/>
              <a:gd name="connsiteY1" fmla="*/ 0 h 6885995"/>
              <a:gd name="connsiteX2" fmla="*/ 6527937 w 6527937"/>
              <a:gd name="connsiteY2" fmla="*/ 1733465 h 6885995"/>
              <a:gd name="connsiteX3" fmla="*/ 3422208 w 6527937"/>
              <a:gd name="connsiteY3" fmla="*/ 6868269 h 6885995"/>
              <a:gd name="connsiteX4" fmla="*/ 11098 w 6527937"/>
              <a:gd name="connsiteY4" fmla="*/ 6885995 h 6885995"/>
              <a:gd name="connsiteX5" fmla="*/ 0 w 6527937"/>
              <a:gd name="connsiteY5" fmla="*/ 22196 h 6885995"/>
              <a:gd name="connsiteX0" fmla="*/ 0 w 6527937"/>
              <a:gd name="connsiteY0" fmla="*/ 22196 h 6885995"/>
              <a:gd name="connsiteX1" fmla="*/ 3981450 w 6527937"/>
              <a:gd name="connsiteY1" fmla="*/ 0 h 6885995"/>
              <a:gd name="connsiteX2" fmla="*/ 6527937 w 6527937"/>
              <a:gd name="connsiteY2" fmla="*/ 1733465 h 6885995"/>
              <a:gd name="connsiteX3" fmla="*/ 3403158 w 6527937"/>
              <a:gd name="connsiteY3" fmla="*/ 6877794 h 6885995"/>
              <a:gd name="connsiteX4" fmla="*/ 11098 w 6527937"/>
              <a:gd name="connsiteY4" fmla="*/ 6885995 h 6885995"/>
              <a:gd name="connsiteX5" fmla="*/ 0 w 6527937"/>
              <a:gd name="connsiteY5" fmla="*/ 22196 h 6885995"/>
              <a:gd name="connsiteX0" fmla="*/ 0 w 6527937"/>
              <a:gd name="connsiteY0" fmla="*/ 22196 h 6885995"/>
              <a:gd name="connsiteX1" fmla="*/ 3981450 w 6527937"/>
              <a:gd name="connsiteY1" fmla="*/ 0 h 6885995"/>
              <a:gd name="connsiteX2" fmla="*/ 6527937 w 6527937"/>
              <a:gd name="connsiteY2" fmla="*/ 1733465 h 6885995"/>
              <a:gd name="connsiteX3" fmla="*/ 3403158 w 6527937"/>
              <a:gd name="connsiteY3" fmla="*/ 6877794 h 6885995"/>
              <a:gd name="connsiteX4" fmla="*/ 11098 w 6527937"/>
              <a:gd name="connsiteY4" fmla="*/ 6885995 h 6885995"/>
              <a:gd name="connsiteX5" fmla="*/ 0 w 6527937"/>
              <a:gd name="connsiteY5" fmla="*/ 22196 h 6885995"/>
              <a:gd name="connsiteX0" fmla="*/ 0 w 6527937"/>
              <a:gd name="connsiteY0" fmla="*/ 22196 h 6885995"/>
              <a:gd name="connsiteX1" fmla="*/ 3981450 w 6527937"/>
              <a:gd name="connsiteY1" fmla="*/ 0 h 6885995"/>
              <a:gd name="connsiteX2" fmla="*/ 6527937 w 6527937"/>
              <a:gd name="connsiteY2" fmla="*/ 1733465 h 6885995"/>
              <a:gd name="connsiteX3" fmla="*/ 3403158 w 6527937"/>
              <a:gd name="connsiteY3" fmla="*/ 6877794 h 6885995"/>
              <a:gd name="connsiteX4" fmla="*/ 11098 w 6527937"/>
              <a:gd name="connsiteY4" fmla="*/ 6885995 h 6885995"/>
              <a:gd name="connsiteX5" fmla="*/ 0 w 6527937"/>
              <a:gd name="connsiteY5" fmla="*/ 22196 h 6885995"/>
              <a:gd name="connsiteX0" fmla="*/ 0 w 6480312"/>
              <a:gd name="connsiteY0" fmla="*/ 22196 h 6885995"/>
              <a:gd name="connsiteX1" fmla="*/ 3981450 w 6480312"/>
              <a:gd name="connsiteY1" fmla="*/ 0 h 6885995"/>
              <a:gd name="connsiteX2" fmla="*/ 6480312 w 6480312"/>
              <a:gd name="connsiteY2" fmla="*/ 1742990 h 6885995"/>
              <a:gd name="connsiteX3" fmla="*/ 3403158 w 6480312"/>
              <a:gd name="connsiteY3" fmla="*/ 6877794 h 6885995"/>
              <a:gd name="connsiteX4" fmla="*/ 11098 w 6480312"/>
              <a:gd name="connsiteY4" fmla="*/ 6885995 h 6885995"/>
              <a:gd name="connsiteX5" fmla="*/ 0 w 6480312"/>
              <a:gd name="connsiteY5" fmla="*/ 22196 h 6885995"/>
              <a:gd name="connsiteX0" fmla="*/ 0 w 6480312"/>
              <a:gd name="connsiteY0" fmla="*/ 22196 h 6885995"/>
              <a:gd name="connsiteX1" fmla="*/ 3981450 w 6480312"/>
              <a:gd name="connsiteY1" fmla="*/ 0 h 6885995"/>
              <a:gd name="connsiteX2" fmla="*/ 6480312 w 6480312"/>
              <a:gd name="connsiteY2" fmla="*/ 1742990 h 6885995"/>
              <a:gd name="connsiteX3" fmla="*/ 3403158 w 6480312"/>
              <a:gd name="connsiteY3" fmla="*/ 6877794 h 6885995"/>
              <a:gd name="connsiteX4" fmla="*/ 11098 w 6480312"/>
              <a:gd name="connsiteY4" fmla="*/ 6885995 h 6885995"/>
              <a:gd name="connsiteX5" fmla="*/ 0 w 6480312"/>
              <a:gd name="connsiteY5" fmla="*/ 22196 h 6885995"/>
              <a:gd name="connsiteX0" fmla="*/ 0 w 6480312"/>
              <a:gd name="connsiteY0" fmla="*/ 22196 h 6885995"/>
              <a:gd name="connsiteX1" fmla="*/ 3981450 w 6480312"/>
              <a:gd name="connsiteY1" fmla="*/ 0 h 6885995"/>
              <a:gd name="connsiteX2" fmla="*/ 6480312 w 6480312"/>
              <a:gd name="connsiteY2" fmla="*/ 1742990 h 6885995"/>
              <a:gd name="connsiteX3" fmla="*/ 3403158 w 6480312"/>
              <a:gd name="connsiteY3" fmla="*/ 6877794 h 6885995"/>
              <a:gd name="connsiteX4" fmla="*/ 11098 w 6480312"/>
              <a:gd name="connsiteY4" fmla="*/ 6885995 h 6885995"/>
              <a:gd name="connsiteX5" fmla="*/ 0 w 6480312"/>
              <a:gd name="connsiteY5" fmla="*/ 22196 h 6885995"/>
              <a:gd name="connsiteX0" fmla="*/ 0 w 6480312"/>
              <a:gd name="connsiteY0" fmla="*/ 22196 h 6885995"/>
              <a:gd name="connsiteX1" fmla="*/ 3981450 w 6480312"/>
              <a:gd name="connsiteY1" fmla="*/ 0 h 6885995"/>
              <a:gd name="connsiteX2" fmla="*/ 6480312 w 6480312"/>
              <a:gd name="connsiteY2" fmla="*/ 1742990 h 6885995"/>
              <a:gd name="connsiteX3" fmla="*/ 3403158 w 6480312"/>
              <a:gd name="connsiteY3" fmla="*/ 6877794 h 6885995"/>
              <a:gd name="connsiteX4" fmla="*/ 11098 w 6480312"/>
              <a:gd name="connsiteY4" fmla="*/ 6885995 h 6885995"/>
              <a:gd name="connsiteX5" fmla="*/ 0 w 6480312"/>
              <a:gd name="connsiteY5" fmla="*/ 22196 h 6885995"/>
              <a:gd name="connsiteX0" fmla="*/ 0 w 6480312"/>
              <a:gd name="connsiteY0" fmla="*/ 22196 h 6885995"/>
              <a:gd name="connsiteX1" fmla="*/ 3981450 w 6480312"/>
              <a:gd name="connsiteY1" fmla="*/ 0 h 6885995"/>
              <a:gd name="connsiteX2" fmla="*/ 6480312 w 6480312"/>
              <a:gd name="connsiteY2" fmla="*/ 1742990 h 6885995"/>
              <a:gd name="connsiteX3" fmla="*/ 3403158 w 6480312"/>
              <a:gd name="connsiteY3" fmla="*/ 6877794 h 6885995"/>
              <a:gd name="connsiteX4" fmla="*/ 11098 w 6480312"/>
              <a:gd name="connsiteY4" fmla="*/ 6885995 h 6885995"/>
              <a:gd name="connsiteX5" fmla="*/ 0 w 6480312"/>
              <a:gd name="connsiteY5" fmla="*/ 22196 h 6885995"/>
              <a:gd name="connsiteX0" fmla="*/ 0 w 6480312"/>
              <a:gd name="connsiteY0" fmla="*/ 22196 h 6885995"/>
              <a:gd name="connsiteX1" fmla="*/ 3981450 w 6480312"/>
              <a:gd name="connsiteY1" fmla="*/ 0 h 6885995"/>
              <a:gd name="connsiteX2" fmla="*/ 6480312 w 6480312"/>
              <a:gd name="connsiteY2" fmla="*/ 1742990 h 6885995"/>
              <a:gd name="connsiteX3" fmla="*/ 3403158 w 6480312"/>
              <a:gd name="connsiteY3" fmla="*/ 6877794 h 6885995"/>
              <a:gd name="connsiteX4" fmla="*/ 11098 w 6480312"/>
              <a:gd name="connsiteY4" fmla="*/ 6885995 h 6885995"/>
              <a:gd name="connsiteX5" fmla="*/ 0 w 6480312"/>
              <a:gd name="connsiteY5" fmla="*/ 22196 h 6885995"/>
              <a:gd name="connsiteX0" fmla="*/ 0 w 6480312"/>
              <a:gd name="connsiteY0" fmla="*/ 22196 h 6885995"/>
              <a:gd name="connsiteX1" fmla="*/ 3981450 w 6480312"/>
              <a:gd name="connsiteY1" fmla="*/ 0 h 6885995"/>
              <a:gd name="connsiteX2" fmla="*/ 6480312 w 6480312"/>
              <a:gd name="connsiteY2" fmla="*/ 1742990 h 6885995"/>
              <a:gd name="connsiteX3" fmla="*/ 3403158 w 6480312"/>
              <a:gd name="connsiteY3" fmla="*/ 6877794 h 6885995"/>
              <a:gd name="connsiteX4" fmla="*/ 11098 w 6480312"/>
              <a:gd name="connsiteY4" fmla="*/ 6885995 h 6885995"/>
              <a:gd name="connsiteX5" fmla="*/ 0 w 6480312"/>
              <a:gd name="connsiteY5" fmla="*/ 22196 h 6885995"/>
              <a:gd name="connsiteX0" fmla="*/ 0 w 6486525"/>
              <a:gd name="connsiteY0" fmla="*/ 22196 h 6885995"/>
              <a:gd name="connsiteX1" fmla="*/ 3981450 w 6486525"/>
              <a:gd name="connsiteY1" fmla="*/ 0 h 6885995"/>
              <a:gd name="connsiteX2" fmla="*/ 6486525 w 6486525"/>
              <a:gd name="connsiteY2" fmla="*/ 1688579 h 6885995"/>
              <a:gd name="connsiteX3" fmla="*/ 3403158 w 6486525"/>
              <a:gd name="connsiteY3" fmla="*/ 6877794 h 6885995"/>
              <a:gd name="connsiteX4" fmla="*/ 11098 w 6486525"/>
              <a:gd name="connsiteY4" fmla="*/ 6885995 h 6885995"/>
              <a:gd name="connsiteX5" fmla="*/ 0 w 6486525"/>
              <a:gd name="connsiteY5" fmla="*/ 22196 h 6885995"/>
              <a:gd name="connsiteX0" fmla="*/ 0 w 6477000"/>
              <a:gd name="connsiteY0" fmla="*/ 22196 h 6885995"/>
              <a:gd name="connsiteX1" fmla="*/ 3981450 w 6477000"/>
              <a:gd name="connsiteY1" fmla="*/ 0 h 6885995"/>
              <a:gd name="connsiteX2" fmla="*/ 6477000 w 6477000"/>
              <a:gd name="connsiteY2" fmla="*/ 1698104 h 6885995"/>
              <a:gd name="connsiteX3" fmla="*/ 3403158 w 6477000"/>
              <a:gd name="connsiteY3" fmla="*/ 6877794 h 6885995"/>
              <a:gd name="connsiteX4" fmla="*/ 11098 w 6477000"/>
              <a:gd name="connsiteY4" fmla="*/ 6885995 h 6885995"/>
              <a:gd name="connsiteX5" fmla="*/ 0 w 6477000"/>
              <a:gd name="connsiteY5" fmla="*/ 22196 h 6885995"/>
              <a:gd name="connsiteX0" fmla="*/ 0 w 5863630"/>
              <a:gd name="connsiteY0" fmla="*/ 22196 h 6885995"/>
              <a:gd name="connsiteX1" fmla="*/ 3981450 w 5863630"/>
              <a:gd name="connsiteY1" fmla="*/ 0 h 6885995"/>
              <a:gd name="connsiteX2" fmla="*/ 5848350 w 5863630"/>
              <a:gd name="connsiteY2" fmla="*/ 1679054 h 6885995"/>
              <a:gd name="connsiteX3" fmla="*/ 3403158 w 5863630"/>
              <a:gd name="connsiteY3" fmla="*/ 6877794 h 6885995"/>
              <a:gd name="connsiteX4" fmla="*/ 11098 w 5863630"/>
              <a:gd name="connsiteY4" fmla="*/ 6885995 h 6885995"/>
              <a:gd name="connsiteX5" fmla="*/ 0 w 5863630"/>
              <a:gd name="connsiteY5" fmla="*/ 22196 h 6885995"/>
              <a:gd name="connsiteX0" fmla="*/ 0 w 6124882"/>
              <a:gd name="connsiteY0" fmla="*/ 22196 h 6885995"/>
              <a:gd name="connsiteX1" fmla="*/ 3981450 w 6124882"/>
              <a:gd name="connsiteY1" fmla="*/ 0 h 6885995"/>
              <a:gd name="connsiteX2" fmla="*/ 5848350 w 6124882"/>
              <a:gd name="connsiteY2" fmla="*/ 1679054 h 6885995"/>
              <a:gd name="connsiteX3" fmla="*/ 5857875 w 6124882"/>
              <a:gd name="connsiteY3" fmla="*/ 1793354 h 6885995"/>
              <a:gd name="connsiteX4" fmla="*/ 3403158 w 6124882"/>
              <a:gd name="connsiteY4" fmla="*/ 6877794 h 6885995"/>
              <a:gd name="connsiteX5" fmla="*/ 11098 w 6124882"/>
              <a:gd name="connsiteY5" fmla="*/ 6885995 h 6885995"/>
              <a:gd name="connsiteX6" fmla="*/ 0 w 6124882"/>
              <a:gd name="connsiteY6" fmla="*/ 22196 h 6885995"/>
              <a:gd name="connsiteX0" fmla="*/ 0 w 6564795"/>
              <a:gd name="connsiteY0" fmla="*/ 22196 h 6885995"/>
              <a:gd name="connsiteX1" fmla="*/ 3981450 w 6564795"/>
              <a:gd name="connsiteY1" fmla="*/ 0 h 6885995"/>
              <a:gd name="connsiteX2" fmla="*/ 5848350 w 6564795"/>
              <a:gd name="connsiteY2" fmla="*/ 1679054 h 6885995"/>
              <a:gd name="connsiteX3" fmla="*/ 6438900 w 6564795"/>
              <a:gd name="connsiteY3" fmla="*/ 1869554 h 6885995"/>
              <a:gd name="connsiteX4" fmla="*/ 3403158 w 6564795"/>
              <a:gd name="connsiteY4" fmla="*/ 6877794 h 6885995"/>
              <a:gd name="connsiteX5" fmla="*/ 11098 w 6564795"/>
              <a:gd name="connsiteY5" fmla="*/ 6885995 h 6885995"/>
              <a:gd name="connsiteX6" fmla="*/ 0 w 6564795"/>
              <a:gd name="connsiteY6" fmla="*/ 22196 h 6885995"/>
              <a:gd name="connsiteX0" fmla="*/ 0 w 6564795"/>
              <a:gd name="connsiteY0" fmla="*/ 22196 h 6885995"/>
              <a:gd name="connsiteX1" fmla="*/ 3981450 w 6564795"/>
              <a:gd name="connsiteY1" fmla="*/ 0 h 6885995"/>
              <a:gd name="connsiteX2" fmla="*/ 5848350 w 6564795"/>
              <a:gd name="connsiteY2" fmla="*/ 1679054 h 6885995"/>
              <a:gd name="connsiteX3" fmla="*/ 6438900 w 6564795"/>
              <a:gd name="connsiteY3" fmla="*/ 1869554 h 6885995"/>
              <a:gd name="connsiteX4" fmla="*/ 3403158 w 6564795"/>
              <a:gd name="connsiteY4" fmla="*/ 6877794 h 6885995"/>
              <a:gd name="connsiteX5" fmla="*/ 11098 w 6564795"/>
              <a:gd name="connsiteY5" fmla="*/ 6885995 h 6885995"/>
              <a:gd name="connsiteX6" fmla="*/ 0 w 6564795"/>
              <a:gd name="connsiteY6" fmla="*/ 22196 h 6885995"/>
              <a:gd name="connsiteX0" fmla="*/ 0 w 6564795"/>
              <a:gd name="connsiteY0" fmla="*/ 22196 h 6885995"/>
              <a:gd name="connsiteX1" fmla="*/ 3981450 w 6564795"/>
              <a:gd name="connsiteY1" fmla="*/ 0 h 6885995"/>
              <a:gd name="connsiteX2" fmla="*/ 5848350 w 6564795"/>
              <a:gd name="connsiteY2" fmla="*/ 1679054 h 6885995"/>
              <a:gd name="connsiteX3" fmla="*/ 6438900 w 6564795"/>
              <a:gd name="connsiteY3" fmla="*/ 1869554 h 6885995"/>
              <a:gd name="connsiteX4" fmla="*/ 3403158 w 6564795"/>
              <a:gd name="connsiteY4" fmla="*/ 6877794 h 6885995"/>
              <a:gd name="connsiteX5" fmla="*/ 11098 w 6564795"/>
              <a:gd name="connsiteY5" fmla="*/ 6885995 h 6885995"/>
              <a:gd name="connsiteX6" fmla="*/ 0 w 6564795"/>
              <a:gd name="connsiteY6" fmla="*/ 22196 h 6885995"/>
              <a:gd name="connsiteX0" fmla="*/ 0 w 6485633"/>
              <a:gd name="connsiteY0" fmla="*/ 22196 h 6885995"/>
              <a:gd name="connsiteX1" fmla="*/ 3981450 w 6485633"/>
              <a:gd name="connsiteY1" fmla="*/ 0 h 6885995"/>
              <a:gd name="connsiteX2" fmla="*/ 5848350 w 6485633"/>
              <a:gd name="connsiteY2" fmla="*/ 1679054 h 6885995"/>
              <a:gd name="connsiteX3" fmla="*/ 6438900 w 6485633"/>
              <a:gd name="connsiteY3" fmla="*/ 1869554 h 6885995"/>
              <a:gd name="connsiteX4" fmla="*/ 3403158 w 6485633"/>
              <a:gd name="connsiteY4" fmla="*/ 6877794 h 6885995"/>
              <a:gd name="connsiteX5" fmla="*/ 11098 w 6485633"/>
              <a:gd name="connsiteY5" fmla="*/ 6885995 h 6885995"/>
              <a:gd name="connsiteX6" fmla="*/ 0 w 6485633"/>
              <a:gd name="connsiteY6" fmla="*/ 22196 h 6885995"/>
              <a:gd name="connsiteX0" fmla="*/ 0 w 6485633"/>
              <a:gd name="connsiteY0" fmla="*/ 22196 h 6885995"/>
              <a:gd name="connsiteX1" fmla="*/ 3981450 w 6485633"/>
              <a:gd name="connsiteY1" fmla="*/ 0 h 6885995"/>
              <a:gd name="connsiteX2" fmla="*/ 5848350 w 6485633"/>
              <a:gd name="connsiteY2" fmla="*/ 1679054 h 6885995"/>
              <a:gd name="connsiteX3" fmla="*/ 6438900 w 6485633"/>
              <a:gd name="connsiteY3" fmla="*/ 1869554 h 6885995"/>
              <a:gd name="connsiteX4" fmla="*/ 3403158 w 6485633"/>
              <a:gd name="connsiteY4" fmla="*/ 6877794 h 6885995"/>
              <a:gd name="connsiteX5" fmla="*/ 11098 w 6485633"/>
              <a:gd name="connsiteY5" fmla="*/ 6885995 h 6885995"/>
              <a:gd name="connsiteX6" fmla="*/ 0 w 6485633"/>
              <a:gd name="connsiteY6" fmla="*/ 22196 h 6885995"/>
              <a:gd name="connsiteX0" fmla="*/ 0 w 6441665"/>
              <a:gd name="connsiteY0" fmla="*/ 22196 h 6885995"/>
              <a:gd name="connsiteX1" fmla="*/ 3981450 w 6441665"/>
              <a:gd name="connsiteY1" fmla="*/ 0 h 6885995"/>
              <a:gd name="connsiteX2" fmla="*/ 5848350 w 6441665"/>
              <a:gd name="connsiteY2" fmla="*/ 1679054 h 6885995"/>
              <a:gd name="connsiteX3" fmla="*/ 6391275 w 6441665"/>
              <a:gd name="connsiteY3" fmla="*/ 1974329 h 6885995"/>
              <a:gd name="connsiteX4" fmla="*/ 3403158 w 6441665"/>
              <a:gd name="connsiteY4" fmla="*/ 6877794 h 6885995"/>
              <a:gd name="connsiteX5" fmla="*/ 11098 w 6441665"/>
              <a:gd name="connsiteY5" fmla="*/ 6885995 h 6885995"/>
              <a:gd name="connsiteX6" fmla="*/ 0 w 6441665"/>
              <a:gd name="connsiteY6" fmla="*/ 22196 h 6885995"/>
              <a:gd name="connsiteX0" fmla="*/ 0 w 6448585"/>
              <a:gd name="connsiteY0" fmla="*/ 22196 h 6885995"/>
              <a:gd name="connsiteX1" fmla="*/ 3981450 w 6448585"/>
              <a:gd name="connsiteY1" fmla="*/ 0 h 6885995"/>
              <a:gd name="connsiteX2" fmla="*/ 5848350 w 6448585"/>
              <a:gd name="connsiteY2" fmla="*/ 1679054 h 6885995"/>
              <a:gd name="connsiteX3" fmla="*/ 6391275 w 6448585"/>
              <a:gd name="connsiteY3" fmla="*/ 1974329 h 6885995"/>
              <a:gd name="connsiteX4" fmla="*/ 3403158 w 6448585"/>
              <a:gd name="connsiteY4" fmla="*/ 6877794 h 6885995"/>
              <a:gd name="connsiteX5" fmla="*/ 11098 w 6448585"/>
              <a:gd name="connsiteY5" fmla="*/ 6885995 h 6885995"/>
              <a:gd name="connsiteX6" fmla="*/ 0 w 6448585"/>
              <a:gd name="connsiteY6" fmla="*/ 22196 h 6885995"/>
              <a:gd name="connsiteX0" fmla="*/ 0 w 6575912"/>
              <a:gd name="connsiteY0" fmla="*/ 22196 h 6885995"/>
              <a:gd name="connsiteX1" fmla="*/ 3981450 w 6575912"/>
              <a:gd name="connsiteY1" fmla="*/ 0 h 6885995"/>
              <a:gd name="connsiteX2" fmla="*/ 6362700 w 6575912"/>
              <a:gd name="connsiteY2" fmla="*/ 1517129 h 6885995"/>
              <a:gd name="connsiteX3" fmla="*/ 6391275 w 6575912"/>
              <a:gd name="connsiteY3" fmla="*/ 1974329 h 6885995"/>
              <a:gd name="connsiteX4" fmla="*/ 3403158 w 6575912"/>
              <a:gd name="connsiteY4" fmla="*/ 6877794 h 6885995"/>
              <a:gd name="connsiteX5" fmla="*/ 11098 w 6575912"/>
              <a:gd name="connsiteY5" fmla="*/ 6885995 h 6885995"/>
              <a:gd name="connsiteX6" fmla="*/ 0 w 6575912"/>
              <a:gd name="connsiteY6" fmla="*/ 22196 h 6885995"/>
              <a:gd name="connsiteX0" fmla="*/ 0 w 6575912"/>
              <a:gd name="connsiteY0" fmla="*/ 22196 h 6885995"/>
              <a:gd name="connsiteX1" fmla="*/ 3981450 w 6575912"/>
              <a:gd name="connsiteY1" fmla="*/ 0 h 6885995"/>
              <a:gd name="connsiteX2" fmla="*/ 6362700 w 6575912"/>
              <a:gd name="connsiteY2" fmla="*/ 1517129 h 6885995"/>
              <a:gd name="connsiteX3" fmla="*/ 6391275 w 6575912"/>
              <a:gd name="connsiteY3" fmla="*/ 1974329 h 6885995"/>
              <a:gd name="connsiteX4" fmla="*/ 3403158 w 6575912"/>
              <a:gd name="connsiteY4" fmla="*/ 6877794 h 6885995"/>
              <a:gd name="connsiteX5" fmla="*/ 11098 w 6575912"/>
              <a:gd name="connsiteY5" fmla="*/ 6885995 h 6885995"/>
              <a:gd name="connsiteX6" fmla="*/ 0 w 6575912"/>
              <a:gd name="connsiteY6" fmla="*/ 22196 h 6885995"/>
              <a:gd name="connsiteX0" fmla="*/ 0 w 6524651"/>
              <a:gd name="connsiteY0" fmla="*/ 22196 h 6885995"/>
              <a:gd name="connsiteX1" fmla="*/ 3981450 w 6524651"/>
              <a:gd name="connsiteY1" fmla="*/ 0 h 6885995"/>
              <a:gd name="connsiteX2" fmla="*/ 6362700 w 6524651"/>
              <a:gd name="connsiteY2" fmla="*/ 1517129 h 6885995"/>
              <a:gd name="connsiteX3" fmla="*/ 6391275 w 6524651"/>
              <a:gd name="connsiteY3" fmla="*/ 1974329 h 6885995"/>
              <a:gd name="connsiteX4" fmla="*/ 3403158 w 6524651"/>
              <a:gd name="connsiteY4" fmla="*/ 6877794 h 6885995"/>
              <a:gd name="connsiteX5" fmla="*/ 11098 w 6524651"/>
              <a:gd name="connsiteY5" fmla="*/ 6885995 h 6885995"/>
              <a:gd name="connsiteX6" fmla="*/ 0 w 6524651"/>
              <a:gd name="connsiteY6" fmla="*/ 22196 h 6885995"/>
              <a:gd name="connsiteX0" fmla="*/ 0 w 6548629"/>
              <a:gd name="connsiteY0" fmla="*/ 22196 h 6885995"/>
              <a:gd name="connsiteX1" fmla="*/ 3981450 w 6548629"/>
              <a:gd name="connsiteY1" fmla="*/ 0 h 6885995"/>
              <a:gd name="connsiteX2" fmla="*/ 6362700 w 6548629"/>
              <a:gd name="connsiteY2" fmla="*/ 1517129 h 6885995"/>
              <a:gd name="connsiteX3" fmla="*/ 6429375 w 6548629"/>
              <a:gd name="connsiteY3" fmla="*/ 2041004 h 6885995"/>
              <a:gd name="connsiteX4" fmla="*/ 3403158 w 6548629"/>
              <a:gd name="connsiteY4" fmla="*/ 6877794 h 6885995"/>
              <a:gd name="connsiteX5" fmla="*/ 11098 w 6548629"/>
              <a:gd name="connsiteY5" fmla="*/ 6885995 h 6885995"/>
              <a:gd name="connsiteX6" fmla="*/ 0 w 6548629"/>
              <a:gd name="connsiteY6" fmla="*/ 22196 h 6885995"/>
              <a:gd name="connsiteX0" fmla="*/ 0 w 6548629"/>
              <a:gd name="connsiteY0" fmla="*/ 22196 h 6885995"/>
              <a:gd name="connsiteX1" fmla="*/ 3981450 w 6548629"/>
              <a:gd name="connsiteY1" fmla="*/ 0 h 6885995"/>
              <a:gd name="connsiteX2" fmla="*/ 6362700 w 6548629"/>
              <a:gd name="connsiteY2" fmla="*/ 1517129 h 6885995"/>
              <a:gd name="connsiteX3" fmla="*/ 6429375 w 6548629"/>
              <a:gd name="connsiteY3" fmla="*/ 2041004 h 6885995"/>
              <a:gd name="connsiteX4" fmla="*/ 3403158 w 6548629"/>
              <a:gd name="connsiteY4" fmla="*/ 6877794 h 6885995"/>
              <a:gd name="connsiteX5" fmla="*/ 11098 w 6548629"/>
              <a:gd name="connsiteY5" fmla="*/ 6885995 h 6885995"/>
              <a:gd name="connsiteX6" fmla="*/ 0 w 6548629"/>
              <a:gd name="connsiteY6" fmla="*/ 22196 h 6885995"/>
              <a:gd name="connsiteX0" fmla="*/ 0 w 6548629"/>
              <a:gd name="connsiteY0" fmla="*/ 22196 h 6885995"/>
              <a:gd name="connsiteX1" fmla="*/ 3981450 w 6548629"/>
              <a:gd name="connsiteY1" fmla="*/ 0 h 6885995"/>
              <a:gd name="connsiteX2" fmla="*/ 6362700 w 6548629"/>
              <a:gd name="connsiteY2" fmla="*/ 1517129 h 6885995"/>
              <a:gd name="connsiteX3" fmla="*/ 6429375 w 6548629"/>
              <a:gd name="connsiteY3" fmla="*/ 2041004 h 6885995"/>
              <a:gd name="connsiteX4" fmla="*/ 3403158 w 6548629"/>
              <a:gd name="connsiteY4" fmla="*/ 6877794 h 6885995"/>
              <a:gd name="connsiteX5" fmla="*/ 11098 w 6548629"/>
              <a:gd name="connsiteY5" fmla="*/ 6885995 h 6885995"/>
              <a:gd name="connsiteX6" fmla="*/ 0 w 6548629"/>
              <a:gd name="connsiteY6" fmla="*/ 22196 h 6885995"/>
              <a:gd name="connsiteX0" fmla="*/ 0 w 6548629"/>
              <a:gd name="connsiteY0" fmla="*/ 22196 h 6885995"/>
              <a:gd name="connsiteX1" fmla="*/ 3981450 w 6548629"/>
              <a:gd name="connsiteY1" fmla="*/ 0 h 6885995"/>
              <a:gd name="connsiteX2" fmla="*/ 6362700 w 6548629"/>
              <a:gd name="connsiteY2" fmla="*/ 1517129 h 6885995"/>
              <a:gd name="connsiteX3" fmla="*/ 6429375 w 6548629"/>
              <a:gd name="connsiteY3" fmla="*/ 2041004 h 6885995"/>
              <a:gd name="connsiteX4" fmla="*/ 3403158 w 6548629"/>
              <a:gd name="connsiteY4" fmla="*/ 6877794 h 6885995"/>
              <a:gd name="connsiteX5" fmla="*/ 11098 w 6548629"/>
              <a:gd name="connsiteY5" fmla="*/ 6885995 h 6885995"/>
              <a:gd name="connsiteX6" fmla="*/ 0 w 6548629"/>
              <a:gd name="connsiteY6" fmla="*/ 22196 h 6885995"/>
              <a:gd name="connsiteX0" fmla="*/ 0 w 6548629"/>
              <a:gd name="connsiteY0" fmla="*/ 22196 h 6885995"/>
              <a:gd name="connsiteX1" fmla="*/ 3981450 w 6548629"/>
              <a:gd name="connsiteY1" fmla="*/ 0 h 6885995"/>
              <a:gd name="connsiteX2" fmla="*/ 6362700 w 6548629"/>
              <a:gd name="connsiteY2" fmla="*/ 1517129 h 6885995"/>
              <a:gd name="connsiteX3" fmla="*/ 6429375 w 6548629"/>
              <a:gd name="connsiteY3" fmla="*/ 2041004 h 6885995"/>
              <a:gd name="connsiteX4" fmla="*/ 3403158 w 6548629"/>
              <a:gd name="connsiteY4" fmla="*/ 6877794 h 6885995"/>
              <a:gd name="connsiteX5" fmla="*/ 11098 w 6548629"/>
              <a:gd name="connsiteY5" fmla="*/ 6885995 h 6885995"/>
              <a:gd name="connsiteX6" fmla="*/ 0 w 6548629"/>
              <a:gd name="connsiteY6" fmla="*/ 22196 h 6885995"/>
              <a:gd name="connsiteX0" fmla="*/ 0 w 6548629"/>
              <a:gd name="connsiteY0" fmla="*/ 22196 h 6885995"/>
              <a:gd name="connsiteX1" fmla="*/ 3981450 w 6548629"/>
              <a:gd name="connsiteY1" fmla="*/ 0 h 6885995"/>
              <a:gd name="connsiteX2" fmla="*/ 6362700 w 6548629"/>
              <a:gd name="connsiteY2" fmla="*/ 1517129 h 6885995"/>
              <a:gd name="connsiteX3" fmla="*/ 6429375 w 6548629"/>
              <a:gd name="connsiteY3" fmla="*/ 2041004 h 6885995"/>
              <a:gd name="connsiteX4" fmla="*/ 3403158 w 6548629"/>
              <a:gd name="connsiteY4" fmla="*/ 6877794 h 6885995"/>
              <a:gd name="connsiteX5" fmla="*/ 11098 w 6548629"/>
              <a:gd name="connsiteY5" fmla="*/ 6885995 h 6885995"/>
              <a:gd name="connsiteX6" fmla="*/ 0 w 6548629"/>
              <a:gd name="connsiteY6" fmla="*/ 22196 h 6885995"/>
              <a:gd name="connsiteX0" fmla="*/ 0 w 6465099"/>
              <a:gd name="connsiteY0" fmla="*/ 22196 h 6885995"/>
              <a:gd name="connsiteX1" fmla="*/ 3981450 w 6465099"/>
              <a:gd name="connsiteY1" fmla="*/ 0 h 6885995"/>
              <a:gd name="connsiteX2" fmla="*/ 6362700 w 6465099"/>
              <a:gd name="connsiteY2" fmla="*/ 1517129 h 6885995"/>
              <a:gd name="connsiteX3" fmla="*/ 6267450 w 6465099"/>
              <a:gd name="connsiteY3" fmla="*/ 2279129 h 6885995"/>
              <a:gd name="connsiteX4" fmla="*/ 3403158 w 6465099"/>
              <a:gd name="connsiteY4" fmla="*/ 6877794 h 6885995"/>
              <a:gd name="connsiteX5" fmla="*/ 11098 w 6465099"/>
              <a:gd name="connsiteY5" fmla="*/ 6885995 h 6885995"/>
              <a:gd name="connsiteX6" fmla="*/ 0 w 6465099"/>
              <a:gd name="connsiteY6" fmla="*/ 22196 h 6885995"/>
              <a:gd name="connsiteX0" fmla="*/ 0 w 6493674"/>
              <a:gd name="connsiteY0" fmla="*/ 210 h 6930684"/>
              <a:gd name="connsiteX1" fmla="*/ 4010025 w 6493674"/>
              <a:gd name="connsiteY1" fmla="*/ 44689 h 6930684"/>
              <a:gd name="connsiteX2" fmla="*/ 6391275 w 6493674"/>
              <a:gd name="connsiteY2" fmla="*/ 1561818 h 6930684"/>
              <a:gd name="connsiteX3" fmla="*/ 6296025 w 6493674"/>
              <a:gd name="connsiteY3" fmla="*/ 2323818 h 6930684"/>
              <a:gd name="connsiteX4" fmla="*/ 3431733 w 6493674"/>
              <a:gd name="connsiteY4" fmla="*/ 6922483 h 6930684"/>
              <a:gd name="connsiteX5" fmla="*/ 39673 w 6493674"/>
              <a:gd name="connsiteY5" fmla="*/ 6930684 h 6930684"/>
              <a:gd name="connsiteX6" fmla="*/ 0 w 6493674"/>
              <a:gd name="connsiteY6" fmla="*/ 210 h 6930684"/>
              <a:gd name="connsiteX0" fmla="*/ 17488 w 6454012"/>
              <a:gd name="connsiteY0" fmla="*/ 31721 h 6885995"/>
              <a:gd name="connsiteX1" fmla="*/ 3970363 w 6454012"/>
              <a:gd name="connsiteY1" fmla="*/ 0 h 6885995"/>
              <a:gd name="connsiteX2" fmla="*/ 6351613 w 6454012"/>
              <a:gd name="connsiteY2" fmla="*/ 1517129 h 6885995"/>
              <a:gd name="connsiteX3" fmla="*/ 6256363 w 6454012"/>
              <a:gd name="connsiteY3" fmla="*/ 2279129 h 6885995"/>
              <a:gd name="connsiteX4" fmla="*/ 3392071 w 6454012"/>
              <a:gd name="connsiteY4" fmla="*/ 6877794 h 6885995"/>
              <a:gd name="connsiteX5" fmla="*/ 11 w 6454012"/>
              <a:gd name="connsiteY5" fmla="*/ 6885995 h 6885995"/>
              <a:gd name="connsiteX6" fmla="*/ 17488 w 6454012"/>
              <a:gd name="connsiteY6" fmla="*/ 31721 h 6885995"/>
              <a:gd name="connsiteX0" fmla="*/ 0 w 6455574"/>
              <a:gd name="connsiteY0" fmla="*/ 41246 h 6885995"/>
              <a:gd name="connsiteX1" fmla="*/ 3971925 w 6455574"/>
              <a:gd name="connsiteY1" fmla="*/ 0 h 6885995"/>
              <a:gd name="connsiteX2" fmla="*/ 6353175 w 6455574"/>
              <a:gd name="connsiteY2" fmla="*/ 1517129 h 6885995"/>
              <a:gd name="connsiteX3" fmla="*/ 6257925 w 6455574"/>
              <a:gd name="connsiteY3" fmla="*/ 2279129 h 6885995"/>
              <a:gd name="connsiteX4" fmla="*/ 3393633 w 6455574"/>
              <a:gd name="connsiteY4" fmla="*/ 6877794 h 6885995"/>
              <a:gd name="connsiteX5" fmla="*/ 1573 w 6455574"/>
              <a:gd name="connsiteY5" fmla="*/ 6885995 h 6885995"/>
              <a:gd name="connsiteX6" fmla="*/ 0 w 6455574"/>
              <a:gd name="connsiteY6" fmla="*/ 41246 h 6885995"/>
              <a:gd name="connsiteX0" fmla="*/ 7975 w 6454024"/>
              <a:gd name="connsiteY0" fmla="*/ 12671 h 6885995"/>
              <a:gd name="connsiteX1" fmla="*/ 3970375 w 6454024"/>
              <a:gd name="connsiteY1" fmla="*/ 0 h 6885995"/>
              <a:gd name="connsiteX2" fmla="*/ 6351625 w 6454024"/>
              <a:gd name="connsiteY2" fmla="*/ 1517129 h 6885995"/>
              <a:gd name="connsiteX3" fmla="*/ 6256375 w 6454024"/>
              <a:gd name="connsiteY3" fmla="*/ 2279129 h 6885995"/>
              <a:gd name="connsiteX4" fmla="*/ 3392083 w 6454024"/>
              <a:gd name="connsiteY4" fmla="*/ 6877794 h 6885995"/>
              <a:gd name="connsiteX5" fmla="*/ 23 w 6454024"/>
              <a:gd name="connsiteY5" fmla="*/ 6885995 h 6885995"/>
              <a:gd name="connsiteX6" fmla="*/ 7975 w 6454024"/>
              <a:gd name="connsiteY6" fmla="*/ 12671 h 6885995"/>
              <a:gd name="connsiteX0" fmla="*/ 7975 w 6454024"/>
              <a:gd name="connsiteY0" fmla="*/ 322 h 6902221"/>
              <a:gd name="connsiteX1" fmla="*/ 3970375 w 6454024"/>
              <a:gd name="connsiteY1" fmla="*/ 16226 h 6902221"/>
              <a:gd name="connsiteX2" fmla="*/ 6351625 w 6454024"/>
              <a:gd name="connsiteY2" fmla="*/ 1533355 h 6902221"/>
              <a:gd name="connsiteX3" fmla="*/ 6256375 w 6454024"/>
              <a:gd name="connsiteY3" fmla="*/ 2295355 h 6902221"/>
              <a:gd name="connsiteX4" fmla="*/ 3392083 w 6454024"/>
              <a:gd name="connsiteY4" fmla="*/ 6894020 h 6902221"/>
              <a:gd name="connsiteX5" fmla="*/ 23 w 6454024"/>
              <a:gd name="connsiteY5" fmla="*/ 6902221 h 6902221"/>
              <a:gd name="connsiteX6" fmla="*/ 7975 w 6454024"/>
              <a:gd name="connsiteY6" fmla="*/ 322 h 6902221"/>
              <a:gd name="connsiteX0" fmla="*/ 7975 w 6454024"/>
              <a:gd name="connsiteY0" fmla="*/ 394 h 6892768"/>
              <a:gd name="connsiteX1" fmla="*/ 3970375 w 6454024"/>
              <a:gd name="connsiteY1" fmla="*/ 6773 h 6892768"/>
              <a:gd name="connsiteX2" fmla="*/ 6351625 w 6454024"/>
              <a:gd name="connsiteY2" fmla="*/ 1523902 h 6892768"/>
              <a:gd name="connsiteX3" fmla="*/ 6256375 w 6454024"/>
              <a:gd name="connsiteY3" fmla="*/ 2285902 h 6892768"/>
              <a:gd name="connsiteX4" fmla="*/ 3392083 w 6454024"/>
              <a:gd name="connsiteY4" fmla="*/ 6884567 h 6892768"/>
              <a:gd name="connsiteX5" fmla="*/ 23 w 6454024"/>
              <a:gd name="connsiteY5" fmla="*/ 6892768 h 6892768"/>
              <a:gd name="connsiteX6" fmla="*/ 7975 w 6454024"/>
              <a:gd name="connsiteY6" fmla="*/ 394 h 6892768"/>
              <a:gd name="connsiteX0" fmla="*/ 7975 w 6454024"/>
              <a:gd name="connsiteY0" fmla="*/ 3146 h 6895520"/>
              <a:gd name="connsiteX1" fmla="*/ 3979900 w 6454024"/>
              <a:gd name="connsiteY1" fmla="*/ 0 h 6895520"/>
              <a:gd name="connsiteX2" fmla="*/ 6351625 w 6454024"/>
              <a:gd name="connsiteY2" fmla="*/ 1526654 h 6895520"/>
              <a:gd name="connsiteX3" fmla="*/ 6256375 w 6454024"/>
              <a:gd name="connsiteY3" fmla="*/ 2288654 h 6895520"/>
              <a:gd name="connsiteX4" fmla="*/ 3392083 w 6454024"/>
              <a:gd name="connsiteY4" fmla="*/ 6887319 h 6895520"/>
              <a:gd name="connsiteX5" fmla="*/ 23 w 6454024"/>
              <a:gd name="connsiteY5" fmla="*/ 6895520 h 6895520"/>
              <a:gd name="connsiteX6" fmla="*/ 7975 w 6454024"/>
              <a:gd name="connsiteY6" fmla="*/ 3146 h 6895520"/>
              <a:gd name="connsiteX0" fmla="*/ 0 w 6470325"/>
              <a:gd name="connsiteY0" fmla="*/ 3146 h 6895520"/>
              <a:gd name="connsiteX1" fmla="*/ 3996201 w 6470325"/>
              <a:gd name="connsiteY1" fmla="*/ 0 h 6895520"/>
              <a:gd name="connsiteX2" fmla="*/ 6367926 w 6470325"/>
              <a:gd name="connsiteY2" fmla="*/ 1526654 h 6895520"/>
              <a:gd name="connsiteX3" fmla="*/ 6272676 w 6470325"/>
              <a:gd name="connsiteY3" fmla="*/ 2288654 h 6895520"/>
              <a:gd name="connsiteX4" fmla="*/ 3408384 w 6470325"/>
              <a:gd name="connsiteY4" fmla="*/ 6887319 h 6895520"/>
              <a:gd name="connsiteX5" fmla="*/ 16324 w 6470325"/>
              <a:gd name="connsiteY5" fmla="*/ 6895520 h 6895520"/>
              <a:gd name="connsiteX6" fmla="*/ 0 w 6470325"/>
              <a:gd name="connsiteY6" fmla="*/ 3146 h 6895520"/>
              <a:gd name="connsiteX0" fmla="*/ 0 w 6470325"/>
              <a:gd name="connsiteY0" fmla="*/ 3146 h 6895520"/>
              <a:gd name="connsiteX1" fmla="*/ 3996201 w 6470325"/>
              <a:gd name="connsiteY1" fmla="*/ 0 h 6895520"/>
              <a:gd name="connsiteX2" fmla="*/ 6367926 w 6470325"/>
              <a:gd name="connsiteY2" fmla="*/ 1526654 h 6895520"/>
              <a:gd name="connsiteX3" fmla="*/ 6272676 w 6470325"/>
              <a:gd name="connsiteY3" fmla="*/ 2288654 h 6895520"/>
              <a:gd name="connsiteX4" fmla="*/ 3408384 w 6470325"/>
              <a:gd name="connsiteY4" fmla="*/ 6887319 h 6895520"/>
              <a:gd name="connsiteX5" fmla="*/ 16324 w 6470325"/>
              <a:gd name="connsiteY5" fmla="*/ 6895520 h 6895520"/>
              <a:gd name="connsiteX6" fmla="*/ 0 w 6470325"/>
              <a:gd name="connsiteY6" fmla="*/ 3146 h 6895520"/>
              <a:gd name="connsiteX0" fmla="*/ 0 w 6470325"/>
              <a:gd name="connsiteY0" fmla="*/ 3146 h 6903612"/>
              <a:gd name="connsiteX1" fmla="*/ 3996201 w 6470325"/>
              <a:gd name="connsiteY1" fmla="*/ 0 h 6903612"/>
              <a:gd name="connsiteX2" fmla="*/ 6367926 w 6470325"/>
              <a:gd name="connsiteY2" fmla="*/ 1526654 h 6903612"/>
              <a:gd name="connsiteX3" fmla="*/ 6272676 w 6470325"/>
              <a:gd name="connsiteY3" fmla="*/ 2288654 h 6903612"/>
              <a:gd name="connsiteX4" fmla="*/ 3408384 w 6470325"/>
              <a:gd name="connsiteY4" fmla="*/ 6887319 h 6903612"/>
              <a:gd name="connsiteX5" fmla="*/ 8232 w 6470325"/>
              <a:gd name="connsiteY5" fmla="*/ 6903612 h 6903612"/>
              <a:gd name="connsiteX6" fmla="*/ 0 w 6470325"/>
              <a:gd name="connsiteY6" fmla="*/ 3146 h 6903612"/>
              <a:gd name="connsiteX0" fmla="*/ 0 w 6470325"/>
              <a:gd name="connsiteY0" fmla="*/ 3146 h 6903612"/>
              <a:gd name="connsiteX1" fmla="*/ 3996201 w 6470325"/>
              <a:gd name="connsiteY1" fmla="*/ 0 h 6903612"/>
              <a:gd name="connsiteX2" fmla="*/ 6367926 w 6470325"/>
              <a:gd name="connsiteY2" fmla="*/ 1526654 h 6903612"/>
              <a:gd name="connsiteX3" fmla="*/ 6272676 w 6470325"/>
              <a:gd name="connsiteY3" fmla="*/ 2288654 h 6903612"/>
              <a:gd name="connsiteX4" fmla="*/ 3408384 w 6470325"/>
              <a:gd name="connsiteY4" fmla="*/ 6887319 h 6903612"/>
              <a:gd name="connsiteX5" fmla="*/ 8232 w 6470325"/>
              <a:gd name="connsiteY5" fmla="*/ 6903612 h 6903612"/>
              <a:gd name="connsiteX6" fmla="*/ 0 w 6470325"/>
              <a:gd name="connsiteY6" fmla="*/ 3146 h 6903612"/>
              <a:gd name="connsiteX0" fmla="*/ 0 w 6470325"/>
              <a:gd name="connsiteY0" fmla="*/ 3146 h 6887319"/>
              <a:gd name="connsiteX1" fmla="*/ 3996201 w 6470325"/>
              <a:gd name="connsiteY1" fmla="*/ 0 h 6887319"/>
              <a:gd name="connsiteX2" fmla="*/ 6367926 w 6470325"/>
              <a:gd name="connsiteY2" fmla="*/ 1526654 h 6887319"/>
              <a:gd name="connsiteX3" fmla="*/ 6272676 w 6470325"/>
              <a:gd name="connsiteY3" fmla="*/ 2288654 h 6887319"/>
              <a:gd name="connsiteX4" fmla="*/ 3408384 w 6470325"/>
              <a:gd name="connsiteY4" fmla="*/ 6887319 h 6887319"/>
              <a:gd name="connsiteX5" fmla="*/ 140 w 6470325"/>
              <a:gd name="connsiteY5" fmla="*/ 6879336 h 6887319"/>
              <a:gd name="connsiteX6" fmla="*/ 0 w 6470325"/>
              <a:gd name="connsiteY6" fmla="*/ 3146 h 6887319"/>
              <a:gd name="connsiteX0" fmla="*/ 0 w 6470325"/>
              <a:gd name="connsiteY0" fmla="*/ 3146 h 6879336"/>
              <a:gd name="connsiteX1" fmla="*/ 3996201 w 6470325"/>
              <a:gd name="connsiteY1" fmla="*/ 0 h 6879336"/>
              <a:gd name="connsiteX2" fmla="*/ 6367926 w 6470325"/>
              <a:gd name="connsiteY2" fmla="*/ 1526654 h 6879336"/>
              <a:gd name="connsiteX3" fmla="*/ 6272676 w 6470325"/>
              <a:gd name="connsiteY3" fmla="*/ 2288654 h 6879336"/>
              <a:gd name="connsiteX4" fmla="*/ 3376354 w 6470325"/>
              <a:gd name="connsiteY4" fmla="*/ 6799123 h 6879336"/>
              <a:gd name="connsiteX5" fmla="*/ 140 w 6470325"/>
              <a:gd name="connsiteY5" fmla="*/ 6879336 h 6879336"/>
              <a:gd name="connsiteX6" fmla="*/ 0 w 6470325"/>
              <a:gd name="connsiteY6" fmla="*/ 3146 h 6879336"/>
              <a:gd name="connsiteX0" fmla="*/ 0 w 6470325"/>
              <a:gd name="connsiteY0" fmla="*/ 3146 h 6799158"/>
              <a:gd name="connsiteX1" fmla="*/ 3996201 w 6470325"/>
              <a:gd name="connsiteY1" fmla="*/ 0 h 6799158"/>
              <a:gd name="connsiteX2" fmla="*/ 6367926 w 6470325"/>
              <a:gd name="connsiteY2" fmla="*/ 1526654 h 6799158"/>
              <a:gd name="connsiteX3" fmla="*/ 6272676 w 6470325"/>
              <a:gd name="connsiteY3" fmla="*/ 2288654 h 6799158"/>
              <a:gd name="connsiteX4" fmla="*/ 3376354 w 6470325"/>
              <a:gd name="connsiteY4" fmla="*/ 6799123 h 6799158"/>
              <a:gd name="connsiteX5" fmla="*/ 140 w 6470325"/>
              <a:gd name="connsiteY5" fmla="*/ 6799158 h 6799158"/>
              <a:gd name="connsiteX6" fmla="*/ 0 w 6470325"/>
              <a:gd name="connsiteY6" fmla="*/ 3146 h 6799158"/>
              <a:gd name="connsiteX0" fmla="*/ 0 w 6470325"/>
              <a:gd name="connsiteY0" fmla="*/ 3146 h 6799158"/>
              <a:gd name="connsiteX1" fmla="*/ 3996201 w 6470325"/>
              <a:gd name="connsiteY1" fmla="*/ 0 h 6799158"/>
              <a:gd name="connsiteX2" fmla="*/ 6367926 w 6470325"/>
              <a:gd name="connsiteY2" fmla="*/ 1526654 h 6799158"/>
              <a:gd name="connsiteX3" fmla="*/ 6272676 w 6470325"/>
              <a:gd name="connsiteY3" fmla="*/ 2288654 h 6799158"/>
              <a:gd name="connsiteX4" fmla="*/ 3376354 w 6470325"/>
              <a:gd name="connsiteY4" fmla="*/ 6791106 h 6799158"/>
              <a:gd name="connsiteX5" fmla="*/ 140 w 6470325"/>
              <a:gd name="connsiteY5" fmla="*/ 6799158 h 6799158"/>
              <a:gd name="connsiteX6" fmla="*/ 0 w 6470325"/>
              <a:gd name="connsiteY6" fmla="*/ 3146 h 6799158"/>
              <a:gd name="connsiteX0" fmla="*/ 0 w 6470325"/>
              <a:gd name="connsiteY0" fmla="*/ 3146 h 6791140"/>
              <a:gd name="connsiteX1" fmla="*/ 3996201 w 6470325"/>
              <a:gd name="connsiteY1" fmla="*/ 0 h 6791140"/>
              <a:gd name="connsiteX2" fmla="*/ 6367926 w 6470325"/>
              <a:gd name="connsiteY2" fmla="*/ 1526654 h 6791140"/>
              <a:gd name="connsiteX3" fmla="*/ 6272676 w 6470325"/>
              <a:gd name="connsiteY3" fmla="*/ 2288654 h 6791140"/>
              <a:gd name="connsiteX4" fmla="*/ 3376354 w 6470325"/>
              <a:gd name="connsiteY4" fmla="*/ 6791106 h 6791140"/>
              <a:gd name="connsiteX5" fmla="*/ 24162 w 6470325"/>
              <a:gd name="connsiteY5" fmla="*/ 6791140 h 6791140"/>
              <a:gd name="connsiteX6" fmla="*/ 0 w 6470325"/>
              <a:gd name="connsiteY6" fmla="*/ 3146 h 6791140"/>
              <a:gd name="connsiteX0" fmla="*/ 4124 w 6474449"/>
              <a:gd name="connsiteY0" fmla="*/ 3146 h 6791106"/>
              <a:gd name="connsiteX1" fmla="*/ 4000325 w 6474449"/>
              <a:gd name="connsiteY1" fmla="*/ 0 h 6791106"/>
              <a:gd name="connsiteX2" fmla="*/ 6372050 w 6474449"/>
              <a:gd name="connsiteY2" fmla="*/ 1526654 h 6791106"/>
              <a:gd name="connsiteX3" fmla="*/ 6276800 w 6474449"/>
              <a:gd name="connsiteY3" fmla="*/ 2288654 h 6791106"/>
              <a:gd name="connsiteX4" fmla="*/ 3380478 w 6474449"/>
              <a:gd name="connsiteY4" fmla="*/ 6791106 h 6791106"/>
              <a:gd name="connsiteX5" fmla="*/ 9 w 6474449"/>
              <a:gd name="connsiteY5" fmla="*/ 6772265 h 6791106"/>
              <a:gd name="connsiteX6" fmla="*/ 4124 w 6474449"/>
              <a:gd name="connsiteY6" fmla="*/ 3146 h 6791106"/>
              <a:gd name="connsiteX0" fmla="*/ 13547 w 6483872"/>
              <a:gd name="connsiteY0" fmla="*/ 3146 h 6791106"/>
              <a:gd name="connsiteX1" fmla="*/ 4009748 w 6483872"/>
              <a:gd name="connsiteY1" fmla="*/ 0 h 6791106"/>
              <a:gd name="connsiteX2" fmla="*/ 6381473 w 6483872"/>
              <a:gd name="connsiteY2" fmla="*/ 1526654 h 6791106"/>
              <a:gd name="connsiteX3" fmla="*/ 6286223 w 6483872"/>
              <a:gd name="connsiteY3" fmla="*/ 2288654 h 6791106"/>
              <a:gd name="connsiteX4" fmla="*/ 3389901 w 6483872"/>
              <a:gd name="connsiteY4" fmla="*/ 6791106 h 6791106"/>
              <a:gd name="connsiteX5" fmla="*/ 6 w 6483872"/>
              <a:gd name="connsiteY5" fmla="*/ 6781703 h 6791106"/>
              <a:gd name="connsiteX6" fmla="*/ 13547 w 6483872"/>
              <a:gd name="connsiteY6" fmla="*/ 3146 h 6791106"/>
              <a:gd name="connsiteX0" fmla="*/ 18105 w 6488430"/>
              <a:gd name="connsiteY0" fmla="*/ 3146 h 6791106"/>
              <a:gd name="connsiteX1" fmla="*/ 4014306 w 6488430"/>
              <a:gd name="connsiteY1" fmla="*/ 0 h 6791106"/>
              <a:gd name="connsiteX2" fmla="*/ 6386031 w 6488430"/>
              <a:gd name="connsiteY2" fmla="*/ 1526654 h 6791106"/>
              <a:gd name="connsiteX3" fmla="*/ 6290781 w 6488430"/>
              <a:gd name="connsiteY3" fmla="*/ 2288654 h 6791106"/>
              <a:gd name="connsiteX4" fmla="*/ 3394459 w 6488430"/>
              <a:gd name="connsiteY4" fmla="*/ 6791106 h 6791106"/>
              <a:gd name="connsiteX5" fmla="*/ 4564 w 6488430"/>
              <a:gd name="connsiteY5" fmla="*/ 6781703 h 6791106"/>
              <a:gd name="connsiteX6" fmla="*/ 18105 w 6488430"/>
              <a:gd name="connsiteY6" fmla="*/ 3146 h 6791106"/>
              <a:gd name="connsiteX0" fmla="*/ 1348 w 6490524"/>
              <a:gd name="connsiteY0" fmla="*/ 238 h 6825949"/>
              <a:gd name="connsiteX1" fmla="*/ 4016400 w 6490524"/>
              <a:gd name="connsiteY1" fmla="*/ 34843 h 6825949"/>
              <a:gd name="connsiteX2" fmla="*/ 6388125 w 6490524"/>
              <a:gd name="connsiteY2" fmla="*/ 1561497 h 6825949"/>
              <a:gd name="connsiteX3" fmla="*/ 6292875 w 6490524"/>
              <a:gd name="connsiteY3" fmla="*/ 2323497 h 6825949"/>
              <a:gd name="connsiteX4" fmla="*/ 3396553 w 6490524"/>
              <a:gd name="connsiteY4" fmla="*/ 6825949 h 6825949"/>
              <a:gd name="connsiteX5" fmla="*/ 6658 w 6490524"/>
              <a:gd name="connsiteY5" fmla="*/ 6816546 h 6825949"/>
              <a:gd name="connsiteX6" fmla="*/ 1348 w 6490524"/>
              <a:gd name="connsiteY6" fmla="*/ 238 h 6825949"/>
              <a:gd name="connsiteX0" fmla="*/ 1348 w 6490524"/>
              <a:gd name="connsiteY0" fmla="*/ 3146 h 6828857"/>
              <a:gd name="connsiteX1" fmla="*/ 3978697 w 6490524"/>
              <a:gd name="connsiteY1" fmla="*/ 0 h 6828857"/>
              <a:gd name="connsiteX2" fmla="*/ 6388125 w 6490524"/>
              <a:gd name="connsiteY2" fmla="*/ 1564405 h 6828857"/>
              <a:gd name="connsiteX3" fmla="*/ 6292875 w 6490524"/>
              <a:gd name="connsiteY3" fmla="*/ 2326405 h 6828857"/>
              <a:gd name="connsiteX4" fmla="*/ 3396553 w 6490524"/>
              <a:gd name="connsiteY4" fmla="*/ 6828857 h 6828857"/>
              <a:gd name="connsiteX5" fmla="*/ 6658 w 6490524"/>
              <a:gd name="connsiteY5" fmla="*/ 6819454 h 6828857"/>
              <a:gd name="connsiteX6" fmla="*/ 1348 w 6490524"/>
              <a:gd name="connsiteY6" fmla="*/ 3146 h 6828857"/>
              <a:gd name="connsiteX0" fmla="*/ 0 w 6489176"/>
              <a:gd name="connsiteY0" fmla="*/ 3146 h 6838329"/>
              <a:gd name="connsiteX1" fmla="*/ 3977349 w 6489176"/>
              <a:gd name="connsiteY1" fmla="*/ 0 h 6838329"/>
              <a:gd name="connsiteX2" fmla="*/ 6386777 w 6489176"/>
              <a:gd name="connsiteY2" fmla="*/ 1564405 h 6838329"/>
              <a:gd name="connsiteX3" fmla="*/ 6291527 w 6489176"/>
              <a:gd name="connsiteY3" fmla="*/ 2326405 h 6838329"/>
              <a:gd name="connsiteX4" fmla="*/ 3395205 w 6489176"/>
              <a:gd name="connsiteY4" fmla="*/ 6828857 h 6838329"/>
              <a:gd name="connsiteX5" fmla="*/ 24161 w 6489176"/>
              <a:gd name="connsiteY5" fmla="*/ 6838329 h 6838329"/>
              <a:gd name="connsiteX6" fmla="*/ 0 w 6489176"/>
              <a:gd name="connsiteY6" fmla="*/ 3146 h 6838329"/>
              <a:gd name="connsiteX0" fmla="*/ 0 w 6489176"/>
              <a:gd name="connsiteY0" fmla="*/ 3146 h 6841824"/>
              <a:gd name="connsiteX1" fmla="*/ 3977349 w 6489176"/>
              <a:gd name="connsiteY1" fmla="*/ 0 h 6841824"/>
              <a:gd name="connsiteX2" fmla="*/ 6386777 w 6489176"/>
              <a:gd name="connsiteY2" fmla="*/ 1564405 h 6841824"/>
              <a:gd name="connsiteX3" fmla="*/ 6291527 w 6489176"/>
              <a:gd name="connsiteY3" fmla="*/ 2326405 h 6841824"/>
              <a:gd name="connsiteX4" fmla="*/ 3395205 w 6489176"/>
              <a:gd name="connsiteY4" fmla="*/ 6828857 h 6841824"/>
              <a:gd name="connsiteX5" fmla="*/ 24161 w 6489176"/>
              <a:gd name="connsiteY5" fmla="*/ 6838329 h 6841824"/>
              <a:gd name="connsiteX6" fmla="*/ 0 w 6489176"/>
              <a:gd name="connsiteY6" fmla="*/ 3146 h 6841824"/>
              <a:gd name="connsiteX0" fmla="*/ 0 w 6489176"/>
              <a:gd name="connsiteY0" fmla="*/ 3146 h 6841824"/>
              <a:gd name="connsiteX1" fmla="*/ 3977349 w 6489176"/>
              <a:gd name="connsiteY1" fmla="*/ 0 h 6841824"/>
              <a:gd name="connsiteX2" fmla="*/ 6386777 w 6489176"/>
              <a:gd name="connsiteY2" fmla="*/ 1564405 h 6841824"/>
              <a:gd name="connsiteX3" fmla="*/ 6291527 w 6489176"/>
              <a:gd name="connsiteY3" fmla="*/ 2326405 h 6841824"/>
              <a:gd name="connsiteX4" fmla="*/ 3395205 w 6489176"/>
              <a:gd name="connsiteY4" fmla="*/ 6838295 h 6841824"/>
              <a:gd name="connsiteX5" fmla="*/ 24161 w 6489176"/>
              <a:gd name="connsiteY5" fmla="*/ 6838329 h 6841824"/>
              <a:gd name="connsiteX6" fmla="*/ 0 w 6489176"/>
              <a:gd name="connsiteY6" fmla="*/ 3146 h 6841824"/>
              <a:gd name="connsiteX0" fmla="*/ 0 w 6489176"/>
              <a:gd name="connsiteY0" fmla="*/ 325 h 6839003"/>
              <a:gd name="connsiteX1" fmla="*/ 3986775 w 6489176"/>
              <a:gd name="connsiteY1" fmla="*/ 16054 h 6839003"/>
              <a:gd name="connsiteX2" fmla="*/ 6386777 w 6489176"/>
              <a:gd name="connsiteY2" fmla="*/ 1561584 h 6839003"/>
              <a:gd name="connsiteX3" fmla="*/ 6291527 w 6489176"/>
              <a:gd name="connsiteY3" fmla="*/ 2323584 h 6839003"/>
              <a:gd name="connsiteX4" fmla="*/ 3395205 w 6489176"/>
              <a:gd name="connsiteY4" fmla="*/ 6835474 h 6839003"/>
              <a:gd name="connsiteX5" fmla="*/ 24161 w 6489176"/>
              <a:gd name="connsiteY5" fmla="*/ 6835508 h 6839003"/>
              <a:gd name="connsiteX6" fmla="*/ 0 w 6489176"/>
              <a:gd name="connsiteY6" fmla="*/ 325 h 6839003"/>
              <a:gd name="connsiteX0" fmla="*/ 0 w 6489176"/>
              <a:gd name="connsiteY0" fmla="*/ 12584 h 6823125"/>
              <a:gd name="connsiteX1" fmla="*/ 3986775 w 6489176"/>
              <a:gd name="connsiteY1" fmla="*/ 0 h 6823125"/>
              <a:gd name="connsiteX2" fmla="*/ 6386777 w 6489176"/>
              <a:gd name="connsiteY2" fmla="*/ 1545530 h 6823125"/>
              <a:gd name="connsiteX3" fmla="*/ 6291527 w 6489176"/>
              <a:gd name="connsiteY3" fmla="*/ 2307530 h 6823125"/>
              <a:gd name="connsiteX4" fmla="*/ 3395205 w 6489176"/>
              <a:gd name="connsiteY4" fmla="*/ 6819420 h 6823125"/>
              <a:gd name="connsiteX5" fmla="*/ 24161 w 6489176"/>
              <a:gd name="connsiteY5" fmla="*/ 6819454 h 6823125"/>
              <a:gd name="connsiteX6" fmla="*/ 0 w 6489176"/>
              <a:gd name="connsiteY6" fmla="*/ 12584 h 6823125"/>
              <a:gd name="connsiteX0" fmla="*/ 9524 w 6498700"/>
              <a:gd name="connsiteY0" fmla="*/ 12584 h 6819420"/>
              <a:gd name="connsiteX1" fmla="*/ 3996299 w 6498700"/>
              <a:gd name="connsiteY1" fmla="*/ 0 h 6819420"/>
              <a:gd name="connsiteX2" fmla="*/ 6396301 w 6498700"/>
              <a:gd name="connsiteY2" fmla="*/ 1545530 h 6819420"/>
              <a:gd name="connsiteX3" fmla="*/ 6301051 w 6498700"/>
              <a:gd name="connsiteY3" fmla="*/ 2307530 h 6819420"/>
              <a:gd name="connsiteX4" fmla="*/ 3404729 w 6498700"/>
              <a:gd name="connsiteY4" fmla="*/ 6819420 h 6819420"/>
              <a:gd name="connsiteX5" fmla="*/ 5408 w 6498700"/>
              <a:gd name="connsiteY5" fmla="*/ 6810016 h 6819420"/>
              <a:gd name="connsiteX6" fmla="*/ 9524 w 6498700"/>
              <a:gd name="connsiteY6" fmla="*/ 12584 h 6819420"/>
              <a:gd name="connsiteX0" fmla="*/ 9524 w 6498700"/>
              <a:gd name="connsiteY0" fmla="*/ 12584 h 6823125"/>
              <a:gd name="connsiteX1" fmla="*/ 3996299 w 6498700"/>
              <a:gd name="connsiteY1" fmla="*/ 0 h 6823125"/>
              <a:gd name="connsiteX2" fmla="*/ 6396301 w 6498700"/>
              <a:gd name="connsiteY2" fmla="*/ 1545530 h 6823125"/>
              <a:gd name="connsiteX3" fmla="*/ 6301051 w 6498700"/>
              <a:gd name="connsiteY3" fmla="*/ 2307530 h 6823125"/>
              <a:gd name="connsiteX4" fmla="*/ 3404729 w 6498700"/>
              <a:gd name="connsiteY4" fmla="*/ 6819420 h 6823125"/>
              <a:gd name="connsiteX5" fmla="*/ 5408 w 6498700"/>
              <a:gd name="connsiteY5" fmla="*/ 6819454 h 6823125"/>
              <a:gd name="connsiteX6" fmla="*/ 9524 w 6498700"/>
              <a:gd name="connsiteY6" fmla="*/ 12584 h 6823125"/>
              <a:gd name="connsiteX0" fmla="*/ 18106 w 6507282"/>
              <a:gd name="connsiteY0" fmla="*/ 12584 h 6823125"/>
              <a:gd name="connsiteX1" fmla="*/ 4004881 w 6507282"/>
              <a:gd name="connsiteY1" fmla="*/ 0 h 6823125"/>
              <a:gd name="connsiteX2" fmla="*/ 6404883 w 6507282"/>
              <a:gd name="connsiteY2" fmla="*/ 1545530 h 6823125"/>
              <a:gd name="connsiteX3" fmla="*/ 6309633 w 6507282"/>
              <a:gd name="connsiteY3" fmla="*/ 2307530 h 6823125"/>
              <a:gd name="connsiteX4" fmla="*/ 3413311 w 6507282"/>
              <a:gd name="connsiteY4" fmla="*/ 6819420 h 6823125"/>
              <a:gd name="connsiteX5" fmla="*/ 4564 w 6507282"/>
              <a:gd name="connsiteY5" fmla="*/ 6819454 h 6823125"/>
              <a:gd name="connsiteX6" fmla="*/ 18106 w 6507282"/>
              <a:gd name="connsiteY6" fmla="*/ 12584 h 6823125"/>
              <a:gd name="connsiteX0" fmla="*/ 0 w 6489176"/>
              <a:gd name="connsiteY0" fmla="*/ 12584 h 6823125"/>
              <a:gd name="connsiteX1" fmla="*/ 3986775 w 6489176"/>
              <a:gd name="connsiteY1" fmla="*/ 0 h 6823125"/>
              <a:gd name="connsiteX2" fmla="*/ 6386777 w 6489176"/>
              <a:gd name="connsiteY2" fmla="*/ 1545530 h 6823125"/>
              <a:gd name="connsiteX3" fmla="*/ 6291527 w 6489176"/>
              <a:gd name="connsiteY3" fmla="*/ 2307530 h 6823125"/>
              <a:gd name="connsiteX4" fmla="*/ 3395205 w 6489176"/>
              <a:gd name="connsiteY4" fmla="*/ 6819420 h 6823125"/>
              <a:gd name="connsiteX5" fmla="*/ 33586 w 6489176"/>
              <a:gd name="connsiteY5" fmla="*/ 6819454 h 6823125"/>
              <a:gd name="connsiteX6" fmla="*/ 0 w 6489176"/>
              <a:gd name="connsiteY6" fmla="*/ 12584 h 6823125"/>
              <a:gd name="connsiteX0" fmla="*/ 0 w 6489176"/>
              <a:gd name="connsiteY0" fmla="*/ 12584 h 6819420"/>
              <a:gd name="connsiteX1" fmla="*/ 3986775 w 6489176"/>
              <a:gd name="connsiteY1" fmla="*/ 0 h 6819420"/>
              <a:gd name="connsiteX2" fmla="*/ 6386777 w 6489176"/>
              <a:gd name="connsiteY2" fmla="*/ 1545530 h 6819420"/>
              <a:gd name="connsiteX3" fmla="*/ 6291527 w 6489176"/>
              <a:gd name="connsiteY3" fmla="*/ 2307530 h 6819420"/>
              <a:gd name="connsiteX4" fmla="*/ 3395205 w 6489176"/>
              <a:gd name="connsiteY4" fmla="*/ 6819420 h 6819420"/>
              <a:gd name="connsiteX5" fmla="*/ 24160 w 6489176"/>
              <a:gd name="connsiteY5" fmla="*/ 6810016 h 6819420"/>
              <a:gd name="connsiteX6" fmla="*/ 0 w 6489176"/>
              <a:gd name="connsiteY6" fmla="*/ 12584 h 6819420"/>
              <a:gd name="connsiteX0" fmla="*/ 0 w 6489176"/>
              <a:gd name="connsiteY0" fmla="*/ 12584 h 6819420"/>
              <a:gd name="connsiteX1" fmla="*/ 3986775 w 6489176"/>
              <a:gd name="connsiteY1" fmla="*/ 0 h 6819420"/>
              <a:gd name="connsiteX2" fmla="*/ 6386777 w 6489176"/>
              <a:gd name="connsiteY2" fmla="*/ 1545530 h 6819420"/>
              <a:gd name="connsiteX3" fmla="*/ 6291527 w 6489176"/>
              <a:gd name="connsiteY3" fmla="*/ 2307530 h 6819420"/>
              <a:gd name="connsiteX4" fmla="*/ 3395205 w 6489176"/>
              <a:gd name="connsiteY4" fmla="*/ 6819420 h 6819420"/>
              <a:gd name="connsiteX5" fmla="*/ 24160 w 6489176"/>
              <a:gd name="connsiteY5" fmla="*/ 6810016 h 6819420"/>
              <a:gd name="connsiteX6" fmla="*/ 0 w 6489176"/>
              <a:gd name="connsiteY6" fmla="*/ 12584 h 6819420"/>
              <a:gd name="connsiteX0" fmla="*/ 1350 w 6471675"/>
              <a:gd name="connsiteY0" fmla="*/ 12584 h 6819420"/>
              <a:gd name="connsiteX1" fmla="*/ 3969274 w 6471675"/>
              <a:gd name="connsiteY1" fmla="*/ 0 h 6819420"/>
              <a:gd name="connsiteX2" fmla="*/ 6369276 w 6471675"/>
              <a:gd name="connsiteY2" fmla="*/ 1545530 h 6819420"/>
              <a:gd name="connsiteX3" fmla="*/ 6274026 w 6471675"/>
              <a:gd name="connsiteY3" fmla="*/ 2307530 h 6819420"/>
              <a:gd name="connsiteX4" fmla="*/ 3377704 w 6471675"/>
              <a:gd name="connsiteY4" fmla="*/ 6819420 h 6819420"/>
              <a:gd name="connsiteX5" fmla="*/ 6659 w 6471675"/>
              <a:gd name="connsiteY5" fmla="*/ 6810016 h 6819420"/>
              <a:gd name="connsiteX6" fmla="*/ 1350 w 6471675"/>
              <a:gd name="connsiteY6" fmla="*/ 12584 h 6819420"/>
              <a:gd name="connsiteX0" fmla="*/ 1350 w 6471675"/>
              <a:gd name="connsiteY0" fmla="*/ 12584 h 6819420"/>
              <a:gd name="connsiteX1" fmla="*/ 3969274 w 6471675"/>
              <a:gd name="connsiteY1" fmla="*/ 0 h 6819420"/>
              <a:gd name="connsiteX2" fmla="*/ 6369276 w 6471675"/>
              <a:gd name="connsiteY2" fmla="*/ 1545530 h 6819420"/>
              <a:gd name="connsiteX3" fmla="*/ 6274026 w 6471675"/>
              <a:gd name="connsiteY3" fmla="*/ 2307530 h 6819420"/>
              <a:gd name="connsiteX4" fmla="*/ 3377704 w 6471675"/>
              <a:gd name="connsiteY4" fmla="*/ 6819420 h 6819420"/>
              <a:gd name="connsiteX5" fmla="*/ 6659 w 6471675"/>
              <a:gd name="connsiteY5" fmla="*/ 6810016 h 6819420"/>
              <a:gd name="connsiteX6" fmla="*/ 1350 w 6471675"/>
              <a:gd name="connsiteY6" fmla="*/ 12584 h 6819420"/>
              <a:gd name="connsiteX0" fmla="*/ 1350 w 6471675"/>
              <a:gd name="connsiteY0" fmla="*/ 12584 h 6826011"/>
              <a:gd name="connsiteX1" fmla="*/ 3969274 w 6471675"/>
              <a:gd name="connsiteY1" fmla="*/ 0 h 6826011"/>
              <a:gd name="connsiteX2" fmla="*/ 6369276 w 6471675"/>
              <a:gd name="connsiteY2" fmla="*/ 1545530 h 6826011"/>
              <a:gd name="connsiteX3" fmla="*/ 6274026 w 6471675"/>
              <a:gd name="connsiteY3" fmla="*/ 2307530 h 6826011"/>
              <a:gd name="connsiteX4" fmla="*/ 3377704 w 6471675"/>
              <a:gd name="connsiteY4" fmla="*/ 6819420 h 6826011"/>
              <a:gd name="connsiteX5" fmla="*/ 6659 w 6471675"/>
              <a:gd name="connsiteY5" fmla="*/ 6810016 h 6826011"/>
              <a:gd name="connsiteX6" fmla="*/ 1350 w 6471675"/>
              <a:gd name="connsiteY6" fmla="*/ 12584 h 6826011"/>
              <a:gd name="connsiteX0" fmla="*/ 1350 w 6471675"/>
              <a:gd name="connsiteY0" fmla="*/ 394 h 6832749"/>
              <a:gd name="connsiteX1" fmla="*/ 3969274 w 6471675"/>
              <a:gd name="connsiteY1" fmla="*/ 6738 h 6832749"/>
              <a:gd name="connsiteX2" fmla="*/ 6369276 w 6471675"/>
              <a:gd name="connsiteY2" fmla="*/ 1552268 h 6832749"/>
              <a:gd name="connsiteX3" fmla="*/ 6274026 w 6471675"/>
              <a:gd name="connsiteY3" fmla="*/ 2314268 h 6832749"/>
              <a:gd name="connsiteX4" fmla="*/ 3377704 w 6471675"/>
              <a:gd name="connsiteY4" fmla="*/ 6826158 h 6832749"/>
              <a:gd name="connsiteX5" fmla="*/ 6659 w 6471675"/>
              <a:gd name="connsiteY5" fmla="*/ 6816754 h 6832749"/>
              <a:gd name="connsiteX6" fmla="*/ 1350 w 6471675"/>
              <a:gd name="connsiteY6" fmla="*/ 394 h 6832749"/>
              <a:gd name="connsiteX0" fmla="*/ 1350 w 6471675"/>
              <a:gd name="connsiteY0" fmla="*/ 12583 h 6844938"/>
              <a:gd name="connsiteX1" fmla="*/ 3931563 w 6471675"/>
              <a:gd name="connsiteY1" fmla="*/ 0 h 6844938"/>
              <a:gd name="connsiteX2" fmla="*/ 6369276 w 6471675"/>
              <a:gd name="connsiteY2" fmla="*/ 1564457 h 6844938"/>
              <a:gd name="connsiteX3" fmla="*/ 6274026 w 6471675"/>
              <a:gd name="connsiteY3" fmla="*/ 2326457 h 6844938"/>
              <a:gd name="connsiteX4" fmla="*/ 3377704 w 6471675"/>
              <a:gd name="connsiteY4" fmla="*/ 6838347 h 6844938"/>
              <a:gd name="connsiteX5" fmla="*/ 6659 w 6471675"/>
              <a:gd name="connsiteY5" fmla="*/ 6828943 h 6844938"/>
              <a:gd name="connsiteX6" fmla="*/ 1350 w 6471675"/>
              <a:gd name="connsiteY6" fmla="*/ 12583 h 6844938"/>
              <a:gd name="connsiteX0" fmla="*/ 1350 w 6471675"/>
              <a:gd name="connsiteY0" fmla="*/ 12583 h 6844938"/>
              <a:gd name="connsiteX1" fmla="*/ 3950418 w 6471675"/>
              <a:gd name="connsiteY1" fmla="*/ 0 h 6844938"/>
              <a:gd name="connsiteX2" fmla="*/ 6369276 w 6471675"/>
              <a:gd name="connsiteY2" fmla="*/ 1564457 h 6844938"/>
              <a:gd name="connsiteX3" fmla="*/ 6274026 w 6471675"/>
              <a:gd name="connsiteY3" fmla="*/ 2326457 h 6844938"/>
              <a:gd name="connsiteX4" fmla="*/ 3377704 w 6471675"/>
              <a:gd name="connsiteY4" fmla="*/ 6838347 h 6844938"/>
              <a:gd name="connsiteX5" fmla="*/ 6659 w 6471675"/>
              <a:gd name="connsiteY5" fmla="*/ 6828943 h 6844938"/>
              <a:gd name="connsiteX6" fmla="*/ 1350 w 6471675"/>
              <a:gd name="connsiteY6" fmla="*/ 12583 h 6844938"/>
              <a:gd name="connsiteX0" fmla="*/ 1350 w 6453720"/>
              <a:gd name="connsiteY0" fmla="*/ 12583 h 6844938"/>
              <a:gd name="connsiteX1" fmla="*/ 3950418 w 6453720"/>
              <a:gd name="connsiteY1" fmla="*/ 0 h 6844938"/>
              <a:gd name="connsiteX2" fmla="*/ 6369276 w 6453720"/>
              <a:gd name="connsiteY2" fmla="*/ 1564457 h 6844938"/>
              <a:gd name="connsiteX3" fmla="*/ 6217460 w 6453720"/>
              <a:gd name="connsiteY3" fmla="*/ 2279138 h 6844938"/>
              <a:gd name="connsiteX4" fmla="*/ 3377704 w 6453720"/>
              <a:gd name="connsiteY4" fmla="*/ 6838347 h 6844938"/>
              <a:gd name="connsiteX5" fmla="*/ 6659 w 6453720"/>
              <a:gd name="connsiteY5" fmla="*/ 6828943 h 6844938"/>
              <a:gd name="connsiteX6" fmla="*/ 1350 w 6453720"/>
              <a:gd name="connsiteY6" fmla="*/ 12583 h 6844938"/>
              <a:gd name="connsiteX0" fmla="*/ 1350 w 6420241"/>
              <a:gd name="connsiteY0" fmla="*/ 12583 h 6844938"/>
              <a:gd name="connsiteX1" fmla="*/ 3950418 w 6420241"/>
              <a:gd name="connsiteY1" fmla="*/ 0 h 6844938"/>
              <a:gd name="connsiteX2" fmla="*/ 6369276 w 6420241"/>
              <a:gd name="connsiteY2" fmla="*/ 1564457 h 6844938"/>
              <a:gd name="connsiteX3" fmla="*/ 6217460 w 6420241"/>
              <a:gd name="connsiteY3" fmla="*/ 2279138 h 6844938"/>
              <a:gd name="connsiteX4" fmla="*/ 3377704 w 6420241"/>
              <a:gd name="connsiteY4" fmla="*/ 6838347 h 6844938"/>
              <a:gd name="connsiteX5" fmla="*/ 6659 w 6420241"/>
              <a:gd name="connsiteY5" fmla="*/ 6828943 h 6844938"/>
              <a:gd name="connsiteX6" fmla="*/ 1350 w 6420241"/>
              <a:gd name="connsiteY6" fmla="*/ 12583 h 6844938"/>
              <a:gd name="connsiteX0" fmla="*/ 1350 w 6420241"/>
              <a:gd name="connsiteY0" fmla="*/ 12583 h 6844938"/>
              <a:gd name="connsiteX1" fmla="*/ 3950418 w 6420241"/>
              <a:gd name="connsiteY1" fmla="*/ 0 h 6844938"/>
              <a:gd name="connsiteX2" fmla="*/ 6369276 w 6420241"/>
              <a:gd name="connsiteY2" fmla="*/ 1564457 h 6844938"/>
              <a:gd name="connsiteX3" fmla="*/ 6217460 w 6420241"/>
              <a:gd name="connsiteY3" fmla="*/ 2279138 h 6844938"/>
              <a:gd name="connsiteX4" fmla="*/ 3377704 w 6420241"/>
              <a:gd name="connsiteY4" fmla="*/ 6838347 h 6844938"/>
              <a:gd name="connsiteX5" fmla="*/ 6659 w 6420241"/>
              <a:gd name="connsiteY5" fmla="*/ 6828943 h 6844938"/>
              <a:gd name="connsiteX6" fmla="*/ 1350 w 6420241"/>
              <a:gd name="connsiteY6" fmla="*/ 12583 h 6844938"/>
              <a:gd name="connsiteX0" fmla="*/ 1350 w 6394763"/>
              <a:gd name="connsiteY0" fmla="*/ 12583 h 6844938"/>
              <a:gd name="connsiteX1" fmla="*/ 3950418 w 6394763"/>
              <a:gd name="connsiteY1" fmla="*/ 0 h 6844938"/>
              <a:gd name="connsiteX2" fmla="*/ 6331566 w 6394763"/>
              <a:gd name="connsiteY2" fmla="*/ 1545529 h 6844938"/>
              <a:gd name="connsiteX3" fmla="*/ 6217460 w 6394763"/>
              <a:gd name="connsiteY3" fmla="*/ 2279138 h 6844938"/>
              <a:gd name="connsiteX4" fmla="*/ 3377704 w 6394763"/>
              <a:gd name="connsiteY4" fmla="*/ 6838347 h 6844938"/>
              <a:gd name="connsiteX5" fmla="*/ 6659 w 6394763"/>
              <a:gd name="connsiteY5" fmla="*/ 6828943 h 6844938"/>
              <a:gd name="connsiteX6" fmla="*/ 1350 w 6394763"/>
              <a:gd name="connsiteY6" fmla="*/ 12583 h 6844938"/>
              <a:gd name="connsiteX0" fmla="*/ 1350 w 6464020"/>
              <a:gd name="connsiteY0" fmla="*/ 12583 h 6844938"/>
              <a:gd name="connsiteX1" fmla="*/ 3950418 w 6464020"/>
              <a:gd name="connsiteY1" fmla="*/ 0 h 6844938"/>
              <a:gd name="connsiteX2" fmla="*/ 6426003 w 6464020"/>
              <a:gd name="connsiteY2" fmla="*/ 1573984 h 6844938"/>
              <a:gd name="connsiteX3" fmla="*/ 6217460 w 6464020"/>
              <a:gd name="connsiteY3" fmla="*/ 2279138 h 6844938"/>
              <a:gd name="connsiteX4" fmla="*/ 3377704 w 6464020"/>
              <a:gd name="connsiteY4" fmla="*/ 6838347 h 6844938"/>
              <a:gd name="connsiteX5" fmla="*/ 6659 w 6464020"/>
              <a:gd name="connsiteY5" fmla="*/ 6828943 h 6844938"/>
              <a:gd name="connsiteX6" fmla="*/ 1350 w 6464020"/>
              <a:gd name="connsiteY6" fmla="*/ 12583 h 6844938"/>
              <a:gd name="connsiteX0" fmla="*/ 1350 w 6420288"/>
              <a:gd name="connsiteY0" fmla="*/ 12583 h 6844938"/>
              <a:gd name="connsiteX1" fmla="*/ 3950418 w 6420288"/>
              <a:gd name="connsiteY1" fmla="*/ 0 h 6844938"/>
              <a:gd name="connsiteX2" fmla="*/ 6369341 w 6420288"/>
              <a:gd name="connsiteY2" fmla="*/ 1573985 h 6844938"/>
              <a:gd name="connsiteX3" fmla="*/ 6217460 w 6420288"/>
              <a:gd name="connsiteY3" fmla="*/ 2279138 h 6844938"/>
              <a:gd name="connsiteX4" fmla="*/ 3377704 w 6420288"/>
              <a:gd name="connsiteY4" fmla="*/ 6838347 h 6844938"/>
              <a:gd name="connsiteX5" fmla="*/ 6659 w 6420288"/>
              <a:gd name="connsiteY5" fmla="*/ 6828943 h 6844938"/>
              <a:gd name="connsiteX6" fmla="*/ 1350 w 6420288"/>
              <a:gd name="connsiteY6" fmla="*/ 12583 h 6844938"/>
              <a:gd name="connsiteX0" fmla="*/ 1350 w 6471812"/>
              <a:gd name="connsiteY0" fmla="*/ 12583 h 6844938"/>
              <a:gd name="connsiteX1" fmla="*/ 3950418 w 6471812"/>
              <a:gd name="connsiteY1" fmla="*/ 0 h 6844938"/>
              <a:gd name="connsiteX2" fmla="*/ 6435448 w 6471812"/>
              <a:gd name="connsiteY2" fmla="*/ 1583471 h 6844938"/>
              <a:gd name="connsiteX3" fmla="*/ 6217460 w 6471812"/>
              <a:gd name="connsiteY3" fmla="*/ 2279138 h 6844938"/>
              <a:gd name="connsiteX4" fmla="*/ 3377704 w 6471812"/>
              <a:gd name="connsiteY4" fmla="*/ 6838347 h 6844938"/>
              <a:gd name="connsiteX5" fmla="*/ 6659 w 6471812"/>
              <a:gd name="connsiteY5" fmla="*/ 6828943 h 6844938"/>
              <a:gd name="connsiteX6" fmla="*/ 1350 w 6471812"/>
              <a:gd name="connsiteY6" fmla="*/ 12583 h 6844938"/>
              <a:gd name="connsiteX0" fmla="*/ 1350 w 6455878"/>
              <a:gd name="connsiteY0" fmla="*/ 12583 h 6844938"/>
              <a:gd name="connsiteX1" fmla="*/ 3950418 w 6455878"/>
              <a:gd name="connsiteY1" fmla="*/ 0 h 6844938"/>
              <a:gd name="connsiteX2" fmla="*/ 6435448 w 6455878"/>
              <a:gd name="connsiteY2" fmla="*/ 1583471 h 6844938"/>
              <a:gd name="connsiteX3" fmla="*/ 6217460 w 6455878"/>
              <a:gd name="connsiteY3" fmla="*/ 2279138 h 6844938"/>
              <a:gd name="connsiteX4" fmla="*/ 3377704 w 6455878"/>
              <a:gd name="connsiteY4" fmla="*/ 6838347 h 6844938"/>
              <a:gd name="connsiteX5" fmla="*/ 6659 w 6455878"/>
              <a:gd name="connsiteY5" fmla="*/ 6828943 h 6844938"/>
              <a:gd name="connsiteX6" fmla="*/ 1350 w 6455878"/>
              <a:gd name="connsiteY6" fmla="*/ 12583 h 6844938"/>
              <a:gd name="connsiteX0" fmla="*/ 1350 w 6447845"/>
              <a:gd name="connsiteY0" fmla="*/ 12583 h 6844938"/>
              <a:gd name="connsiteX1" fmla="*/ 3950418 w 6447845"/>
              <a:gd name="connsiteY1" fmla="*/ 0 h 6844938"/>
              <a:gd name="connsiteX2" fmla="*/ 6426004 w 6447845"/>
              <a:gd name="connsiteY2" fmla="*/ 1573987 h 6844938"/>
              <a:gd name="connsiteX3" fmla="*/ 6217460 w 6447845"/>
              <a:gd name="connsiteY3" fmla="*/ 2279138 h 6844938"/>
              <a:gd name="connsiteX4" fmla="*/ 3377704 w 6447845"/>
              <a:gd name="connsiteY4" fmla="*/ 6838347 h 6844938"/>
              <a:gd name="connsiteX5" fmla="*/ 6659 w 6447845"/>
              <a:gd name="connsiteY5" fmla="*/ 6828943 h 6844938"/>
              <a:gd name="connsiteX6" fmla="*/ 1350 w 6447845"/>
              <a:gd name="connsiteY6" fmla="*/ 12583 h 6844938"/>
              <a:gd name="connsiteX0" fmla="*/ 1350 w 6217460"/>
              <a:gd name="connsiteY0" fmla="*/ 12583 h 6844938"/>
              <a:gd name="connsiteX1" fmla="*/ 3950418 w 6217460"/>
              <a:gd name="connsiteY1" fmla="*/ 0 h 6844938"/>
              <a:gd name="connsiteX2" fmla="*/ 6217460 w 6217460"/>
              <a:gd name="connsiteY2" fmla="*/ 2279138 h 6844938"/>
              <a:gd name="connsiteX3" fmla="*/ 3377704 w 6217460"/>
              <a:gd name="connsiteY3" fmla="*/ 6838347 h 6844938"/>
              <a:gd name="connsiteX4" fmla="*/ 6659 w 6217460"/>
              <a:gd name="connsiteY4" fmla="*/ 6828943 h 6844938"/>
              <a:gd name="connsiteX5" fmla="*/ 1350 w 6217460"/>
              <a:gd name="connsiteY5" fmla="*/ 12583 h 6844938"/>
              <a:gd name="connsiteX0" fmla="*/ 1350 w 6217460"/>
              <a:gd name="connsiteY0" fmla="*/ 12583 h 6844938"/>
              <a:gd name="connsiteX1" fmla="*/ 3950418 w 6217460"/>
              <a:gd name="connsiteY1" fmla="*/ 0 h 6844938"/>
              <a:gd name="connsiteX2" fmla="*/ 5318175 w 6217460"/>
              <a:gd name="connsiteY2" fmla="*/ 1369506 h 6844938"/>
              <a:gd name="connsiteX3" fmla="*/ 6217460 w 6217460"/>
              <a:gd name="connsiteY3" fmla="*/ 2279138 h 6844938"/>
              <a:gd name="connsiteX4" fmla="*/ 3377704 w 6217460"/>
              <a:gd name="connsiteY4" fmla="*/ 6838347 h 6844938"/>
              <a:gd name="connsiteX5" fmla="*/ 6659 w 6217460"/>
              <a:gd name="connsiteY5" fmla="*/ 6828943 h 6844938"/>
              <a:gd name="connsiteX6" fmla="*/ 1350 w 6217460"/>
              <a:gd name="connsiteY6" fmla="*/ 12583 h 6844938"/>
              <a:gd name="connsiteX0" fmla="*/ 1350 w 6385318"/>
              <a:gd name="connsiteY0" fmla="*/ 12583 h 6844938"/>
              <a:gd name="connsiteX1" fmla="*/ 3950418 w 6385318"/>
              <a:gd name="connsiteY1" fmla="*/ 0 h 6844938"/>
              <a:gd name="connsiteX2" fmla="*/ 6385318 w 6385318"/>
              <a:gd name="connsiteY2" fmla="*/ 1568691 h 6844938"/>
              <a:gd name="connsiteX3" fmla="*/ 6217460 w 6385318"/>
              <a:gd name="connsiteY3" fmla="*/ 2279138 h 6844938"/>
              <a:gd name="connsiteX4" fmla="*/ 3377704 w 6385318"/>
              <a:gd name="connsiteY4" fmla="*/ 6838347 h 6844938"/>
              <a:gd name="connsiteX5" fmla="*/ 6659 w 6385318"/>
              <a:gd name="connsiteY5" fmla="*/ 6828943 h 6844938"/>
              <a:gd name="connsiteX6" fmla="*/ 1350 w 6385318"/>
              <a:gd name="connsiteY6" fmla="*/ 12583 h 6844938"/>
              <a:gd name="connsiteX0" fmla="*/ 1350 w 6417029"/>
              <a:gd name="connsiteY0" fmla="*/ 12583 h 6844938"/>
              <a:gd name="connsiteX1" fmla="*/ 3950418 w 6417029"/>
              <a:gd name="connsiteY1" fmla="*/ 0 h 6844938"/>
              <a:gd name="connsiteX2" fmla="*/ 6385318 w 6417029"/>
              <a:gd name="connsiteY2" fmla="*/ 1568691 h 6844938"/>
              <a:gd name="connsiteX3" fmla="*/ 6217460 w 6417029"/>
              <a:gd name="connsiteY3" fmla="*/ 2279138 h 6844938"/>
              <a:gd name="connsiteX4" fmla="*/ 3377704 w 6417029"/>
              <a:gd name="connsiteY4" fmla="*/ 6838347 h 6844938"/>
              <a:gd name="connsiteX5" fmla="*/ 6659 w 6417029"/>
              <a:gd name="connsiteY5" fmla="*/ 6828943 h 6844938"/>
              <a:gd name="connsiteX6" fmla="*/ 1350 w 6417029"/>
              <a:gd name="connsiteY6" fmla="*/ 12583 h 6844938"/>
              <a:gd name="connsiteX0" fmla="*/ 1350 w 6400165"/>
              <a:gd name="connsiteY0" fmla="*/ 12583 h 6844938"/>
              <a:gd name="connsiteX1" fmla="*/ 3950418 w 6400165"/>
              <a:gd name="connsiteY1" fmla="*/ 0 h 6844938"/>
              <a:gd name="connsiteX2" fmla="*/ 6366430 w 6400165"/>
              <a:gd name="connsiteY2" fmla="*/ 1559206 h 6844938"/>
              <a:gd name="connsiteX3" fmla="*/ 6217460 w 6400165"/>
              <a:gd name="connsiteY3" fmla="*/ 2279138 h 6844938"/>
              <a:gd name="connsiteX4" fmla="*/ 3377704 w 6400165"/>
              <a:gd name="connsiteY4" fmla="*/ 6838347 h 6844938"/>
              <a:gd name="connsiteX5" fmla="*/ 6659 w 6400165"/>
              <a:gd name="connsiteY5" fmla="*/ 6828943 h 6844938"/>
              <a:gd name="connsiteX6" fmla="*/ 1350 w 6400165"/>
              <a:gd name="connsiteY6" fmla="*/ 12583 h 6844938"/>
              <a:gd name="connsiteX0" fmla="*/ 1350 w 6400165"/>
              <a:gd name="connsiteY0" fmla="*/ 12583 h 6844938"/>
              <a:gd name="connsiteX1" fmla="*/ 3950418 w 6400165"/>
              <a:gd name="connsiteY1" fmla="*/ 0 h 6844938"/>
              <a:gd name="connsiteX2" fmla="*/ 6366430 w 6400165"/>
              <a:gd name="connsiteY2" fmla="*/ 1559206 h 6844938"/>
              <a:gd name="connsiteX3" fmla="*/ 6217460 w 6400165"/>
              <a:gd name="connsiteY3" fmla="*/ 2279138 h 6844938"/>
              <a:gd name="connsiteX4" fmla="*/ 3377704 w 6400165"/>
              <a:gd name="connsiteY4" fmla="*/ 6838347 h 6844938"/>
              <a:gd name="connsiteX5" fmla="*/ 6659 w 6400165"/>
              <a:gd name="connsiteY5" fmla="*/ 6828943 h 6844938"/>
              <a:gd name="connsiteX6" fmla="*/ 1350 w 6400165"/>
              <a:gd name="connsiteY6" fmla="*/ 12583 h 6844938"/>
              <a:gd name="connsiteX0" fmla="*/ 1350 w 6396479"/>
              <a:gd name="connsiteY0" fmla="*/ 12583 h 6844938"/>
              <a:gd name="connsiteX1" fmla="*/ 3950418 w 6396479"/>
              <a:gd name="connsiteY1" fmla="*/ 0 h 6844938"/>
              <a:gd name="connsiteX2" fmla="*/ 6366430 w 6396479"/>
              <a:gd name="connsiteY2" fmla="*/ 1559206 h 6844938"/>
              <a:gd name="connsiteX3" fmla="*/ 6217460 w 6396479"/>
              <a:gd name="connsiteY3" fmla="*/ 2279138 h 6844938"/>
              <a:gd name="connsiteX4" fmla="*/ 3377704 w 6396479"/>
              <a:gd name="connsiteY4" fmla="*/ 6838347 h 6844938"/>
              <a:gd name="connsiteX5" fmla="*/ 6659 w 6396479"/>
              <a:gd name="connsiteY5" fmla="*/ 6828943 h 6844938"/>
              <a:gd name="connsiteX6" fmla="*/ 1350 w 6396479"/>
              <a:gd name="connsiteY6" fmla="*/ 12583 h 6844938"/>
              <a:gd name="connsiteX0" fmla="*/ 1350 w 6396480"/>
              <a:gd name="connsiteY0" fmla="*/ 12583 h 6844938"/>
              <a:gd name="connsiteX1" fmla="*/ 3950418 w 6396480"/>
              <a:gd name="connsiteY1" fmla="*/ 0 h 6844938"/>
              <a:gd name="connsiteX2" fmla="*/ 6366431 w 6396480"/>
              <a:gd name="connsiteY2" fmla="*/ 1578176 h 6844938"/>
              <a:gd name="connsiteX3" fmla="*/ 6217460 w 6396480"/>
              <a:gd name="connsiteY3" fmla="*/ 2279138 h 6844938"/>
              <a:gd name="connsiteX4" fmla="*/ 3377704 w 6396480"/>
              <a:gd name="connsiteY4" fmla="*/ 6838347 h 6844938"/>
              <a:gd name="connsiteX5" fmla="*/ 6659 w 6396480"/>
              <a:gd name="connsiteY5" fmla="*/ 6828943 h 6844938"/>
              <a:gd name="connsiteX6" fmla="*/ 1350 w 6396480"/>
              <a:gd name="connsiteY6" fmla="*/ 12583 h 6844938"/>
              <a:gd name="connsiteX0" fmla="*/ 1350 w 6456821"/>
              <a:gd name="connsiteY0" fmla="*/ 12583 h 6844938"/>
              <a:gd name="connsiteX1" fmla="*/ 3950418 w 6456821"/>
              <a:gd name="connsiteY1" fmla="*/ 0 h 6844938"/>
              <a:gd name="connsiteX2" fmla="*/ 6432538 w 6456821"/>
              <a:gd name="connsiteY2" fmla="*/ 1578176 h 6844938"/>
              <a:gd name="connsiteX3" fmla="*/ 6217460 w 6456821"/>
              <a:gd name="connsiteY3" fmla="*/ 2279138 h 6844938"/>
              <a:gd name="connsiteX4" fmla="*/ 3377704 w 6456821"/>
              <a:gd name="connsiteY4" fmla="*/ 6838347 h 6844938"/>
              <a:gd name="connsiteX5" fmla="*/ 6659 w 6456821"/>
              <a:gd name="connsiteY5" fmla="*/ 6828943 h 6844938"/>
              <a:gd name="connsiteX6" fmla="*/ 1350 w 6456821"/>
              <a:gd name="connsiteY6" fmla="*/ 12583 h 6844938"/>
              <a:gd name="connsiteX0" fmla="*/ 1350 w 6862325"/>
              <a:gd name="connsiteY0" fmla="*/ 12583 h 6844938"/>
              <a:gd name="connsiteX1" fmla="*/ 3950418 w 6862325"/>
              <a:gd name="connsiteY1" fmla="*/ 0 h 6844938"/>
              <a:gd name="connsiteX2" fmla="*/ 6432538 w 6862325"/>
              <a:gd name="connsiteY2" fmla="*/ 1578176 h 6844938"/>
              <a:gd name="connsiteX3" fmla="*/ 6217460 w 6862325"/>
              <a:gd name="connsiteY3" fmla="*/ 2279138 h 6844938"/>
              <a:gd name="connsiteX4" fmla="*/ 3377704 w 6862325"/>
              <a:gd name="connsiteY4" fmla="*/ 6838347 h 6844938"/>
              <a:gd name="connsiteX5" fmla="*/ 6659 w 6862325"/>
              <a:gd name="connsiteY5" fmla="*/ 6828943 h 6844938"/>
              <a:gd name="connsiteX6" fmla="*/ 1350 w 6862325"/>
              <a:gd name="connsiteY6" fmla="*/ 12583 h 6844938"/>
              <a:gd name="connsiteX0" fmla="*/ 1350 w 6705876"/>
              <a:gd name="connsiteY0" fmla="*/ 12583 h 6844938"/>
              <a:gd name="connsiteX1" fmla="*/ 3950418 w 6705876"/>
              <a:gd name="connsiteY1" fmla="*/ 0 h 6844938"/>
              <a:gd name="connsiteX2" fmla="*/ 6432538 w 6705876"/>
              <a:gd name="connsiteY2" fmla="*/ 1578176 h 6844938"/>
              <a:gd name="connsiteX3" fmla="*/ 6217460 w 6705876"/>
              <a:gd name="connsiteY3" fmla="*/ 2279138 h 6844938"/>
              <a:gd name="connsiteX4" fmla="*/ 3377704 w 6705876"/>
              <a:gd name="connsiteY4" fmla="*/ 6838347 h 6844938"/>
              <a:gd name="connsiteX5" fmla="*/ 6659 w 6705876"/>
              <a:gd name="connsiteY5" fmla="*/ 6828943 h 6844938"/>
              <a:gd name="connsiteX6" fmla="*/ 1350 w 6705876"/>
              <a:gd name="connsiteY6" fmla="*/ 12583 h 6844938"/>
              <a:gd name="connsiteX0" fmla="*/ 1350 w 6602171"/>
              <a:gd name="connsiteY0" fmla="*/ 12583 h 6844938"/>
              <a:gd name="connsiteX1" fmla="*/ 3950418 w 6602171"/>
              <a:gd name="connsiteY1" fmla="*/ 0 h 6844938"/>
              <a:gd name="connsiteX2" fmla="*/ 6432538 w 6602171"/>
              <a:gd name="connsiteY2" fmla="*/ 1578176 h 6844938"/>
              <a:gd name="connsiteX3" fmla="*/ 6217460 w 6602171"/>
              <a:gd name="connsiteY3" fmla="*/ 2279138 h 6844938"/>
              <a:gd name="connsiteX4" fmla="*/ 3377704 w 6602171"/>
              <a:gd name="connsiteY4" fmla="*/ 6838347 h 6844938"/>
              <a:gd name="connsiteX5" fmla="*/ 6659 w 6602171"/>
              <a:gd name="connsiteY5" fmla="*/ 6828943 h 6844938"/>
              <a:gd name="connsiteX6" fmla="*/ 1350 w 6602171"/>
              <a:gd name="connsiteY6" fmla="*/ 12583 h 6844938"/>
              <a:gd name="connsiteX0" fmla="*/ 1350 w 6454172"/>
              <a:gd name="connsiteY0" fmla="*/ 12583 h 6844938"/>
              <a:gd name="connsiteX1" fmla="*/ 3950418 w 6454172"/>
              <a:gd name="connsiteY1" fmla="*/ 0 h 6844938"/>
              <a:gd name="connsiteX2" fmla="*/ 6432538 w 6454172"/>
              <a:gd name="connsiteY2" fmla="*/ 1578176 h 6844938"/>
              <a:gd name="connsiteX3" fmla="*/ 6217460 w 6454172"/>
              <a:gd name="connsiteY3" fmla="*/ 2279138 h 6844938"/>
              <a:gd name="connsiteX4" fmla="*/ 3377704 w 6454172"/>
              <a:gd name="connsiteY4" fmla="*/ 6838347 h 6844938"/>
              <a:gd name="connsiteX5" fmla="*/ 6659 w 6454172"/>
              <a:gd name="connsiteY5" fmla="*/ 6828943 h 6844938"/>
              <a:gd name="connsiteX6" fmla="*/ 1350 w 6454172"/>
              <a:gd name="connsiteY6" fmla="*/ 12583 h 6844938"/>
              <a:gd name="connsiteX0" fmla="*/ 1350 w 6515693"/>
              <a:gd name="connsiteY0" fmla="*/ 12583 h 6844938"/>
              <a:gd name="connsiteX1" fmla="*/ 3950418 w 6515693"/>
              <a:gd name="connsiteY1" fmla="*/ 0 h 6844938"/>
              <a:gd name="connsiteX2" fmla="*/ 6432538 w 6515693"/>
              <a:gd name="connsiteY2" fmla="*/ 1578176 h 6844938"/>
              <a:gd name="connsiteX3" fmla="*/ 5953035 w 6515693"/>
              <a:gd name="connsiteY3" fmla="*/ 2696478 h 6844938"/>
              <a:gd name="connsiteX4" fmla="*/ 3377704 w 6515693"/>
              <a:gd name="connsiteY4" fmla="*/ 6838347 h 6844938"/>
              <a:gd name="connsiteX5" fmla="*/ 6659 w 6515693"/>
              <a:gd name="connsiteY5" fmla="*/ 6828943 h 6844938"/>
              <a:gd name="connsiteX6" fmla="*/ 1350 w 6515693"/>
              <a:gd name="connsiteY6" fmla="*/ 12583 h 6844938"/>
              <a:gd name="connsiteX0" fmla="*/ 1350 w 6421317"/>
              <a:gd name="connsiteY0" fmla="*/ 12583 h 6844938"/>
              <a:gd name="connsiteX1" fmla="*/ 3950418 w 6421317"/>
              <a:gd name="connsiteY1" fmla="*/ 0 h 6844938"/>
              <a:gd name="connsiteX2" fmla="*/ 6328657 w 6421317"/>
              <a:gd name="connsiteY2" fmla="*/ 1597146 h 6844938"/>
              <a:gd name="connsiteX3" fmla="*/ 5953035 w 6421317"/>
              <a:gd name="connsiteY3" fmla="*/ 2696478 h 6844938"/>
              <a:gd name="connsiteX4" fmla="*/ 3377704 w 6421317"/>
              <a:gd name="connsiteY4" fmla="*/ 6838347 h 6844938"/>
              <a:gd name="connsiteX5" fmla="*/ 6659 w 6421317"/>
              <a:gd name="connsiteY5" fmla="*/ 6828943 h 6844938"/>
              <a:gd name="connsiteX6" fmla="*/ 1350 w 6421317"/>
              <a:gd name="connsiteY6" fmla="*/ 12583 h 6844938"/>
              <a:gd name="connsiteX0" fmla="*/ 1350 w 6458263"/>
              <a:gd name="connsiteY0" fmla="*/ 12583 h 6844938"/>
              <a:gd name="connsiteX1" fmla="*/ 3950418 w 6458263"/>
              <a:gd name="connsiteY1" fmla="*/ 0 h 6844938"/>
              <a:gd name="connsiteX2" fmla="*/ 6328657 w 6458263"/>
              <a:gd name="connsiteY2" fmla="*/ 1597146 h 6844938"/>
              <a:gd name="connsiteX3" fmla="*/ 5953035 w 6458263"/>
              <a:gd name="connsiteY3" fmla="*/ 2696478 h 6844938"/>
              <a:gd name="connsiteX4" fmla="*/ 3377704 w 6458263"/>
              <a:gd name="connsiteY4" fmla="*/ 6838347 h 6844938"/>
              <a:gd name="connsiteX5" fmla="*/ 6659 w 6458263"/>
              <a:gd name="connsiteY5" fmla="*/ 6828943 h 6844938"/>
              <a:gd name="connsiteX6" fmla="*/ 1350 w 6458263"/>
              <a:gd name="connsiteY6" fmla="*/ 12583 h 6844938"/>
              <a:gd name="connsiteX0" fmla="*/ 1350 w 6396660"/>
              <a:gd name="connsiteY0" fmla="*/ 12583 h 6844938"/>
              <a:gd name="connsiteX1" fmla="*/ 3950418 w 6396660"/>
              <a:gd name="connsiteY1" fmla="*/ 0 h 6844938"/>
              <a:gd name="connsiteX2" fmla="*/ 6328657 w 6396660"/>
              <a:gd name="connsiteY2" fmla="*/ 1597146 h 6844938"/>
              <a:gd name="connsiteX3" fmla="*/ 5953035 w 6396660"/>
              <a:gd name="connsiteY3" fmla="*/ 2696478 h 6844938"/>
              <a:gd name="connsiteX4" fmla="*/ 3377704 w 6396660"/>
              <a:gd name="connsiteY4" fmla="*/ 6838347 h 6844938"/>
              <a:gd name="connsiteX5" fmla="*/ 6659 w 6396660"/>
              <a:gd name="connsiteY5" fmla="*/ 6828943 h 6844938"/>
              <a:gd name="connsiteX6" fmla="*/ 1350 w 6396660"/>
              <a:gd name="connsiteY6" fmla="*/ 12583 h 6844938"/>
              <a:gd name="connsiteX0" fmla="*/ 1350 w 6413972"/>
              <a:gd name="connsiteY0" fmla="*/ 12583 h 6844938"/>
              <a:gd name="connsiteX1" fmla="*/ 3950418 w 6413972"/>
              <a:gd name="connsiteY1" fmla="*/ 0 h 6844938"/>
              <a:gd name="connsiteX2" fmla="*/ 6347545 w 6413972"/>
              <a:gd name="connsiteY2" fmla="*/ 1625601 h 6844938"/>
              <a:gd name="connsiteX3" fmla="*/ 5953035 w 6413972"/>
              <a:gd name="connsiteY3" fmla="*/ 2696478 h 6844938"/>
              <a:gd name="connsiteX4" fmla="*/ 3377704 w 6413972"/>
              <a:gd name="connsiteY4" fmla="*/ 6838347 h 6844938"/>
              <a:gd name="connsiteX5" fmla="*/ 6659 w 6413972"/>
              <a:gd name="connsiteY5" fmla="*/ 6828943 h 6844938"/>
              <a:gd name="connsiteX6" fmla="*/ 1350 w 6413972"/>
              <a:gd name="connsiteY6" fmla="*/ 12583 h 6844938"/>
              <a:gd name="connsiteX0" fmla="*/ 1350 w 6413972"/>
              <a:gd name="connsiteY0" fmla="*/ 12583 h 6844938"/>
              <a:gd name="connsiteX1" fmla="*/ 3950418 w 6413972"/>
              <a:gd name="connsiteY1" fmla="*/ 0 h 6844938"/>
              <a:gd name="connsiteX2" fmla="*/ 6347545 w 6413972"/>
              <a:gd name="connsiteY2" fmla="*/ 1625601 h 6844938"/>
              <a:gd name="connsiteX3" fmla="*/ 5953035 w 6413972"/>
              <a:gd name="connsiteY3" fmla="*/ 2696478 h 6844938"/>
              <a:gd name="connsiteX4" fmla="*/ 3377704 w 6413972"/>
              <a:gd name="connsiteY4" fmla="*/ 6838347 h 6844938"/>
              <a:gd name="connsiteX5" fmla="*/ 6659 w 6413972"/>
              <a:gd name="connsiteY5" fmla="*/ 6828943 h 6844938"/>
              <a:gd name="connsiteX6" fmla="*/ 1350 w 6413972"/>
              <a:gd name="connsiteY6" fmla="*/ 12583 h 6844938"/>
              <a:gd name="connsiteX0" fmla="*/ 1350 w 6413972"/>
              <a:gd name="connsiteY0" fmla="*/ 12583 h 6838357"/>
              <a:gd name="connsiteX1" fmla="*/ 3950418 w 6413972"/>
              <a:gd name="connsiteY1" fmla="*/ 0 h 6838357"/>
              <a:gd name="connsiteX2" fmla="*/ 6347545 w 6413972"/>
              <a:gd name="connsiteY2" fmla="*/ 1625601 h 6838357"/>
              <a:gd name="connsiteX3" fmla="*/ 5953035 w 6413972"/>
              <a:gd name="connsiteY3" fmla="*/ 2696478 h 6838357"/>
              <a:gd name="connsiteX4" fmla="*/ 3377704 w 6413972"/>
              <a:gd name="connsiteY4" fmla="*/ 6838347 h 6838357"/>
              <a:gd name="connsiteX5" fmla="*/ 6659 w 6413972"/>
              <a:gd name="connsiteY5" fmla="*/ 6828943 h 6838357"/>
              <a:gd name="connsiteX6" fmla="*/ 1350 w 6413972"/>
              <a:gd name="connsiteY6" fmla="*/ 12583 h 6838357"/>
              <a:gd name="connsiteX0" fmla="*/ 0 w 6412622"/>
              <a:gd name="connsiteY0" fmla="*/ 12583 h 6838357"/>
              <a:gd name="connsiteX1" fmla="*/ 3949068 w 6412622"/>
              <a:gd name="connsiteY1" fmla="*/ 0 h 6838357"/>
              <a:gd name="connsiteX2" fmla="*/ 6346195 w 6412622"/>
              <a:gd name="connsiteY2" fmla="*/ 1625601 h 6838357"/>
              <a:gd name="connsiteX3" fmla="*/ 5951685 w 6412622"/>
              <a:gd name="connsiteY3" fmla="*/ 2696478 h 6838357"/>
              <a:gd name="connsiteX4" fmla="*/ 3376354 w 6412622"/>
              <a:gd name="connsiteY4" fmla="*/ 6838347 h 6838357"/>
              <a:gd name="connsiteX5" fmla="*/ 5309 w 6412622"/>
              <a:gd name="connsiteY5" fmla="*/ 6828943 h 6838357"/>
              <a:gd name="connsiteX6" fmla="*/ 0 w 6412622"/>
              <a:gd name="connsiteY6" fmla="*/ 12583 h 6838357"/>
              <a:gd name="connsiteX0" fmla="*/ 15353 w 6427975"/>
              <a:gd name="connsiteY0" fmla="*/ 12583 h 6838357"/>
              <a:gd name="connsiteX1" fmla="*/ 3964421 w 6427975"/>
              <a:gd name="connsiteY1" fmla="*/ 0 h 6838357"/>
              <a:gd name="connsiteX2" fmla="*/ 6361548 w 6427975"/>
              <a:gd name="connsiteY2" fmla="*/ 1625601 h 6838357"/>
              <a:gd name="connsiteX3" fmla="*/ 5967038 w 6427975"/>
              <a:gd name="connsiteY3" fmla="*/ 2696478 h 6838357"/>
              <a:gd name="connsiteX4" fmla="*/ 3391707 w 6427975"/>
              <a:gd name="connsiteY4" fmla="*/ 6838347 h 6838357"/>
              <a:gd name="connsiteX5" fmla="*/ 20662 w 6427975"/>
              <a:gd name="connsiteY5" fmla="*/ 6828943 h 6838357"/>
              <a:gd name="connsiteX6" fmla="*/ 15353 w 6427975"/>
              <a:gd name="connsiteY6" fmla="*/ 12583 h 6838357"/>
              <a:gd name="connsiteX0" fmla="*/ 15353 w 6427975"/>
              <a:gd name="connsiteY0" fmla="*/ 12583 h 6838528"/>
              <a:gd name="connsiteX1" fmla="*/ 3964421 w 6427975"/>
              <a:gd name="connsiteY1" fmla="*/ 0 h 6838528"/>
              <a:gd name="connsiteX2" fmla="*/ 6361548 w 6427975"/>
              <a:gd name="connsiteY2" fmla="*/ 1625601 h 6838528"/>
              <a:gd name="connsiteX3" fmla="*/ 5967038 w 6427975"/>
              <a:gd name="connsiteY3" fmla="*/ 2696478 h 6838528"/>
              <a:gd name="connsiteX4" fmla="*/ 3391707 w 6427975"/>
              <a:gd name="connsiteY4" fmla="*/ 6838347 h 6838528"/>
              <a:gd name="connsiteX5" fmla="*/ 20662 w 6427975"/>
              <a:gd name="connsiteY5" fmla="*/ 6828943 h 6838528"/>
              <a:gd name="connsiteX6" fmla="*/ 15353 w 6427975"/>
              <a:gd name="connsiteY6" fmla="*/ 12583 h 6838528"/>
              <a:gd name="connsiteX0" fmla="*/ 15353 w 6427975"/>
              <a:gd name="connsiteY0" fmla="*/ 12583 h 6838347"/>
              <a:gd name="connsiteX1" fmla="*/ 3964421 w 6427975"/>
              <a:gd name="connsiteY1" fmla="*/ 0 h 6838347"/>
              <a:gd name="connsiteX2" fmla="*/ 6361548 w 6427975"/>
              <a:gd name="connsiteY2" fmla="*/ 1625601 h 6838347"/>
              <a:gd name="connsiteX3" fmla="*/ 5967038 w 6427975"/>
              <a:gd name="connsiteY3" fmla="*/ 2696478 h 6838347"/>
              <a:gd name="connsiteX4" fmla="*/ 3391707 w 6427975"/>
              <a:gd name="connsiteY4" fmla="*/ 6838347 h 6838347"/>
              <a:gd name="connsiteX5" fmla="*/ 20662 w 6427975"/>
              <a:gd name="connsiteY5" fmla="*/ 6828943 h 6838347"/>
              <a:gd name="connsiteX6" fmla="*/ 15353 w 6427975"/>
              <a:gd name="connsiteY6" fmla="*/ 12583 h 6838347"/>
              <a:gd name="connsiteX0" fmla="*/ 0 w 6412622"/>
              <a:gd name="connsiteY0" fmla="*/ 12583 h 7140649"/>
              <a:gd name="connsiteX1" fmla="*/ 3949068 w 6412622"/>
              <a:gd name="connsiteY1" fmla="*/ 0 h 7140649"/>
              <a:gd name="connsiteX2" fmla="*/ 6346195 w 6412622"/>
              <a:gd name="connsiteY2" fmla="*/ 1625601 h 7140649"/>
              <a:gd name="connsiteX3" fmla="*/ 5951685 w 6412622"/>
              <a:gd name="connsiteY3" fmla="*/ 2696478 h 7140649"/>
              <a:gd name="connsiteX4" fmla="*/ 3376354 w 6412622"/>
              <a:gd name="connsiteY4" fmla="*/ 6838347 h 7140649"/>
              <a:gd name="connsiteX5" fmla="*/ 61972 w 6412622"/>
              <a:gd name="connsiteY5" fmla="*/ 6828944 h 7140649"/>
              <a:gd name="connsiteX6" fmla="*/ 0 w 6412622"/>
              <a:gd name="connsiteY6" fmla="*/ 12583 h 7140649"/>
              <a:gd name="connsiteX0" fmla="*/ 219491 w 6603782"/>
              <a:gd name="connsiteY0" fmla="*/ 3098 h 7528425"/>
              <a:gd name="connsiteX1" fmla="*/ 4140228 w 6603782"/>
              <a:gd name="connsiteY1" fmla="*/ 0 h 7528425"/>
              <a:gd name="connsiteX2" fmla="*/ 6537355 w 6603782"/>
              <a:gd name="connsiteY2" fmla="*/ 1625601 h 7528425"/>
              <a:gd name="connsiteX3" fmla="*/ 6142845 w 6603782"/>
              <a:gd name="connsiteY3" fmla="*/ 2696478 h 7528425"/>
              <a:gd name="connsiteX4" fmla="*/ 3567514 w 6603782"/>
              <a:gd name="connsiteY4" fmla="*/ 6838347 h 7528425"/>
              <a:gd name="connsiteX5" fmla="*/ 253132 w 6603782"/>
              <a:gd name="connsiteY5" fmla="*/ 6828944 h 7528425"/>
              <a:gd name="connsiteX6" fmla="*/ 219491 w 6603782"/>
              <a:gd name="connsiteY6" fmla="*/ 3098 h 7528425"/>
              <a:gd name="connsiteX0" fmla="*/ 219491 w 6603782"/>
              <a:gd name="connsiteY0" fmla="*/ 3098 h 7528425"/>
              <a:gd name="connsiteX1" fmla="*/ 4140228 w 6603782"/>
              <a:gd name="connsiteY1" fmla="*/ 0 h 7528425"/>
              <a:gd name="connsiteX2" fmla="*/ 6537355 w 6603782"/>
              <a:gd name="connsiteY2" fmla="*/ 1625601 h 7528425"/>
              <a:gd name="connsiteX3" fmla="*/ 6142845 w 6603782"/>
              <a:gd name="connsiteY3" fmla="*/ 2696478 h 7528425"/>
              <a:gd name="connsiteX4" fmla="*/ 3567514 w 6603782"/>
              <a:gd name="connsiteY4" fmla="*/ 6838347 h 7528425"/>
              <a:gd name="connsiteX5" fmla="*/ 253132 w 6603782"/>
              <a:gd name="connsiteY5" fmla="*/ 6828944 h 7528425"/>
              <a:gd name="connsiteX6" fmla="*/ 219491 w 6603782"/>
              <a:gd name="connsiteY6" fmla="*/ 3098 h 7528425"/>
              <a:gd name="connsiteX0" fmla="*/ 519842 w 6904133"/>
              <a:gd name="connsiteY0" fmla="*/ 3098 h 7148600"/>
              <a:gd name="connsiteX1" fmla="*/ 4440579 w 6904133"/>
              <a:gd name="connsiteY1" fmla="*/ 0 h 7148600"/>
              <a:gd name="connsiteX2" fmla="*/ 6837706 w 6904133"/>
              <a:gd name="connsiteY2" fmla="*/ 1625601 h 7148600"/>
              <a:gd name="connsiteX3" fmla="*/ 6443196 w 6904133"/>
              <a:gd name="connsiteY3" fmla="*/ 2696478 h 7148600"/>
              <a:gd name="connsiteX4" fmla="*/ 3867865 w 6904133"/>
              <a:gd name="connsiteY4" fmla="*/ 6838347 h 7148600"/>
              <a:gd name="connsiteX5" fmla="*/ 553483 w 6904133"/>
              <a:gd name="connsiteY5" fmla="*/ 6828944 h 7148600"/>
              <a:gd name="connsiteX6" fmla="*/ 519842 w 6904133"/>
              <a:gd name="connsiteY6" fmla="*/ 3098 h 7148600"/>
              <a:gd name="connsiteX0" fmla="*/ 535201 w 6919492"/>
              <a:gd name="connsiteY0" fmla="*/ 3098 h 7142258"/>
              <a:gd name="connsiteX1" fmla="*/ 4455938 w 6919492"/>
              <a:gd name="connsiteY1" fmla="*/ 0 h 7142258"/>
              <a:gd name="connsiteX2" fmla="*/ 6853065 w 6919492"/>
              <a:gd name="connsiteY2" fmla="*/ 1625601 h 7142258"/>
              <a:gd name="connsiteX3" fmla="*/ 6458555 w 6919492"/>
              <a:gd name="connsiteY3" fmla="*/ 2696478 h 7142258"/>
              <a:gd name="connsiteX4" fmla="*/ 3883224 w 6919492"/>
              <a:gd name="connsiteY4" fmla="*/ 6838347 h 7142258"/>
              <a:gd name="connsiteX5" fmla="*/ 568842 w 6919492"/>
              <a:gd name="connsiteY5" fmla="*/ 6828944 h 7142258"/>
              <a:gd name="connsiteX6" fmla="*/ 535201 w 6919492"/>
              <a:gd name="connsiteY6" fmla="*/ 3098 h 7142258"/>
              <a:gd name="connsiteX0" fmla="*/ 535201 w 6919492"/>
              <a:gd name="connsiteY0" fmla="*/ 3098 h 7143687"/>
              <a:gd name="connsiteX1" fmla="*/ 4455938 w 6919492"/>
              <a:gd name="connsiteY1" fmla="*/ 0 h 7143687"/>
              <a:gd name="connsiteX2" fmla="*/ 6853065 w 6919492"/>
              <a:gd name="connsiteY2" fmla="*/ 1625601 h 7143687"/>
              <a:gd name="connsiteX3" fmla="*/ 6458555 w 6919492"/>
              <a:gd name="connsiteY3" fmla="*/ 2696478 h 7143687"/>
              <a:gd name="connsiteX4" fmla="*/ 3883224 w 6919492"/>
              <a:gd name="connsiteY4" fmla="*/ 6838347 h 7143687"/>
              <a:gd name="connsiteX5" fmla="*/ 568842 w 6919492"/>
              <a:gd name="connsiteY5" fmla="*/ 6828944 h 7143687"/>
              <a:gd name="connsiteX6" fmla="*/ 535201 w 6919492"/>
              <a:gd name="connsiteY6" fmla="*/ 3098 h 7143687"/>
              <a:gd name="connsiteX0" fmla="*/ 90507 w 6474798"/>
              <a:gd name="connsiteY0" fmla="*/ 3098 h 7145794"/>
              <a:gd name="connsiteX1" fmla="*/ 4011244 w 6474798"/>
              <a:gd name="connsiteY1" fmla="*/ 0 h 7145794"/>
              <a:gd name="connsiteX2" fmla="*/ 6408371 w 6474798"/>
              <a:gd name="connsiteY2" fmla="*/ 1625601 h 7145794"/>
              <a:gd name="connsiteX3" fmla="*/ 6013861 w 6474798"/>
              <a:gd name="connsiteY3" fmla="*/ 2696478 h 7145794"/>
              <a:gd name="connsiteX4" fmla="*/ 3438530 w 6474798"/>
              <a:gd name="connsiteY4" fmla="*/ 6838347 h 7145794"/>
              <a:gd name="connsiteX5" fmla="*/ 124148 w 6474798"/>
              <a:gd name="connsiteY5" fmla="*/ 6828944 h 7145794"/>
              <a:gd name="connsiteX6" fmla="*/ 90507 w 6474798"/>
              <a:gd name="connsiteY6" fmla="*/ 3098 h 7145794"/>
              <a:gd name="connsiteX0" fmla="*/ 0 w 6384291"/>
              <a:gd name="connsiteY0" fmla="*/ 3098 h 7147923"/>
              <a:gd name="connsiteX1" fmla="*/ 3920737 w 6384291"/>
              <a:gd name="connsiteY1" fmla="*/ 0 h 7147923"/>
              <a:gd name="connsiteX2" fmla="*/ 6317864 w 6384291"/>
              <a:gd name="connsiteY2" fmla="*/ 1625601 h 7147923"/>
              <a:gd name="connsiteX3" fmla="*/ 5923354 w 6384291"/>
              <a:gd name="connsiteY3" fmla="*/ 2696478 h 7147923"/>
              <a:gd name="connsiteX4" fmla="*/ 3348023 w 6384291"/>
              <a:gd name="connsiteY4" fmla="*/ 6838347 h 7147923"/>
              <a:gd name="connsiteX5" fmla="*/ 33641 w 6384291"/>
              <a:gd name="connsiteY5" fmla="*/ 6828944 h 7147923"/>
              <a:gd name="connsiteX6" fmla="*/ 0 w 6384291"/>
              <a:gd name="connsiteY6" fmla="*/ 3098 h 7147923"/>
              <a:gd name="connsiteX0" fmla="*/ 0 w 6384291"/>
              <a:gd name="connsiteY0" fmla="*/ 3098 h 7147923"/>
              <a:gd name="connsiteX1" fmla="*/ 3920737 w 6384291"/>
              <a:gd name="connsiteY1" fmla="*/ 0 h 7147923"/>
              <a:gd name="connsiteX2" fmla="*/ 6317864 w 6384291"/>
              <a:gd name="connsiteY2" fmla="*/ 1625601 h 7147923"/>
              <a:gd name="connsiteX3" fmla="*/ 5923354 w 6384291"/>
              <a:gd name="connsiteY3" fmla="*/ 2696478 h 7147923"/>
              <a:gd name="connsiteX4" fmla="*/ 3348023 w 6384291"/>
              <a:gd name="connsiteY4" fmla="*/ 6838347 h 7147923"/>
              <a:gd name="connsiteX5" fmla="*/ 33641 w 6384291"/>
              <a:gd name="connsiteY5" fmla="*/ 6828944 h 7147923"/>
              <a:gd name="connsiteX6" fmla="*/ 0 w 6384291"/>
              <a:gd name="connsiteY6" fmla="*/ 3098 h 7147923"/>
              <a:gd name="connsiteX0" fmla="*/ 0 w 6384291"/>
              <a:gd name="connsiteY0" fmla="*/ 3098 h 6838350"/>
              <a:gd name="connsiteX1" fmla="*/ 3920737 w 6384291"/>
              <a:gd name="connsiteY1" fmla="*/ 0 h 6838350"/>
              <a:gd name="connsiteX2" fmla="*/ 6317864 w 6384291"/>
              <a:gd name="connsiteY2" fmla="*/ 1625601 h 6838350"/>
              <a:gd name="connsiteX3" fmla="*/ 5923354 w 6384291"/>
              <a:gd name="connsiteY3" fmla="*/ 2696478 h 6838350"/>
              <a:gd name="connsiteX4" fmla="*/ 3348023 w 6384291"/>
              <a:gd name="connsiteY4" fmla="*/ 6838347 h 6838350"/>
              <a:gd name="connsiteX5" fmla="*/ 33641 w 6384291"/>
              <a:gd name="connsiteY5" fmla="*/ 6828944 h 6838350"/>
              <a:gd name="connsiteX6" fmla="*/ 0 w 6384291"/>
              <a:gd name="connsiteY6" fmla="*/ 3098 h 6838350"/>
              <a:gd name="connsiteX0" fmla="*/ 0 w 6384291"/>
              <a:gd name="connsiteY0" fmla="*/ 3098 h 6838397"/>
              <a:gd name="connsiteX1" fmla="*/ 3920737 w 6384291"/>
              <a:gd name="connsiteY1" fmla="*/ 0 h 6838397"/>
              <a:gd name="connsiteX2" fmla="*/ 6317864 w 6384291"/>
              <a:gd name="connsiteY2" fmla="*/ 1625601 h 6838397"/>
              <a:gd name="connsiteX3" fmla="*/ 5923354 w 6384291"/>
              <a:gd name="connsiteY3" fmla="*/ 2696478 h 6838397"/>
              <a:gd name="connsiteX4" fmla="*/ 3348023 w 6384291"/>
              <a:gd name="connsiteY4" fmla="*/ 6838347 h 6838397"/>
              <a:gd name="connsiteX5" fmla="*/ 33641 w 6384291"/>
              <a:gd name="connsiteY5" fmla="*/ 6828944 h 6838397"/>
              <a:gd name="connsiteX6" fmla="*/ 0 w 6384291"/>
              <a:gd name="connsiteY6" fmla="*/ 3098 h 6838397"/>
              <a:gd name="connsiteX0" fmla="*/ 27798 w 6412089"/>
              <a:gd name="connsiteY0" fmla="*/ 3098 h 7145877"/>
              <a:gd name="connsiteX1" fmla="*/ 3948535 w 6412089"/>
              <a:gd name="connsiteY1" fmla="*/ 0 h 7145877"/>
              <a:gd name="connsiteX2" fmla="*/ 6345662 w 6412089"/>
              <a:gd name="connsiteY2" fmla="*/ 1625601 h 7145877"/>
              <a:gd name="connsiteX3" fmla="*/ 5951152 w 6412089"/>
              <a:gd name="connsiteY3" fmla="*/ 2696478 h 7145877"/>
              <a:gd name="connsiteX4" fmla="*/ 3375821 w 6412089"/>
              <a:gd name="connsiteY4" fmla="*/ 6838347 h 7145877"/>
              <a:gd name="connsiteX5" fmla="*/ 4776 w 6412089"/>
              <a:gd name="connsiteY5" fmla="*/ 6838429 h 7145877"/>
              <a:gd name="connsiteX6" fmla="*/ 27798 w 6412089"/>
              <a:gd name="connsiteY6" fmla="*/ 3098 h 7145877"/>
              <a:gd name="connsiteX0" fmla="*/ 27798 w 6412089"/>
              <a:gd name="connsiteY0" fmla="*/ 3098 h 6850821"/>
              <a:gd name="connsiteX1" fmla="*/ 3948535 w 6412089"/>
              <a:gd name="connsiteY1" fmla="*/ 0 h 6850821"/>
              <a:gd name="connsiteX2" fmla="*/ 6345662 w 6412089"/>
              <a:gd name="connsiteY2" fmla="*/ 1625601 h 6850821"/>
              <a:gd name="connsiteX3" fmla="*/ 5951152 w 6412089"/>
              <a:gd name="connsiteY3" fmla="*/ 2696478 h 6850821"/>
              <a:gd name="connsiteX4" fmla="*/ 3375821 w 6412089"/>
              <a:gd name="connsiteY4" fmla="*/ 6838347 h 6850821"/>
              <a:gd name="connsiteX5" fmla="*/ 4776 w 6412089"/>
              <a:gd name="connsiteY5" fmla="*/ 6838429 h 6850821"/>
              <a:gd name="connsiteX6" fmla="*/ 27798 w 6412089"/>
              <a:gd name="connsiteY6" fmla="*/ 3098 h 6850821"/>
              <a:gd name="connsiteX0" fmla="*/ 27798 w 6412089"/>
              <a:gd name="connsiteY0" fmla="*/ 3098 h 6855027"/>
              <a:gd name="connsiteX1" fmla="*/ 3948535 w 6412089"/>
              <a:gd name="connsiteY1" fmla="*/ 0 h 6855027"/>
              <a:gd name="connsiteX2" fmla="*/ 6345662 w 6412089"/>
              <a:gd name="connsiteY2" fmla="*/ 1625601 h 6855027"/>
              <a:gd name="connsiteX3" fmla="*/ 5951152 w 6412089"/>
              <a:gd name="connsiteY3" fmla="*/ 2696478 h 6855027"/>
              <a:gd name="connsiteX4" fmla="*/ 3375821 w 6412089"/>
              <a:gd name="connsiteY4" fmla="*/ 6838347 h 6855027"/>
              <a:gd name="connsiteX5" fmla="*/ 4776 w 6412089"/>
              <a:gd name="connsiteY5" fmla="*/ 6838429 h 6855027"/>
              <a:gd name="connsiteX6" fmla="*/ 27798 w 6412089"/>
              <a:gd name="connsiteY6" fmla="*/ 3098 h 6855027"/>
              <a:gd name="connsiteX0" fmla="*/ 27798 w 6412089"/>
              <a:gd name="connsiteY0" fmla="*/ 3098 h 6855027"/>
              <a:gd name="connsiteX1" fmla="*/ 3948535 w 6412089"/>
              <a:gd name="connsiteY1" fmla="*/ 0 h 6855027"/>
              <a:gd name="connsiteX2" fmla="*/ 6345662 w 6412089"/>
              <a:gd name="connsiteY2" fmla="*/ 1625601 h 6855027"/>
              <a:gd name="connsiteX3" fmla="*/ 5951152 w 6412089"/>
              <a:gd name="connsiteY3" fmla="*/ 2696478 h 6855027"/>
              <a:gd name="connsiteX4" fmla="*/ 3375821 w 6412089"/>
              <a:gd name="connsiteY4" fmla="*/ 6838347 h 6855027"/>
              <a:gd name="connsiteX5" fmla="*/ 4776 w 6412089"/>
              <a:gd name="connsiteY5" fmla="*/ 6838429 h 6855027"/>
              <a:gd name="connsiteX6" fmla="*/ 27798 w 6412089"/>
              <a:gd name="connsiteY6" fmla="*/ 3098 h 6855027"/>
              <a:gd name="connsiteX0" fmla="*/ 262367 w 6646658"/>
              <a:gd name="connsiteY0" fmla="*/ 3098 h 7356026"/>
              <a:gd name="connsiteX1" fmla="*/ 4183104 w 6646658"/>
              <a:gd name="connsiteY1" fmla="*/ 0 h 7356026"/>
              <a:gd name="connsiteX2" fmla="*/ 6580231 w 6646658"/>
              <a:gd name="connsiteY2" fmla="*/ 1625601 h 7356026"/>
              <a:gd name="connsiteX3" fmla="*/ 6185721 w 6646658"/>
              <a:gd name="connsiteY3" fmla="*/ 2696478 h 7356026"/>
              <a:gd name="connsiteX4" fmla="*/ 3619834 w 6646658"/>
              <a:gd name="connsiteY4" fmla="*/ 6847832 h 7356026"/>
              <a:gd name="connsiteX5" fmla="*/ 239345 w 6646658"/>
              <a:gd name="connsiteY5" fmla="*/ 6838429 h 7356026"/>
              <a:gd name="connsiteX6" fmla="*/ 262367 w 6646658"/>
              <a:gd name="connsiteY6" fmla="*/ 3098 h 7356026"/>
              <a:gd name="connsiteX0" fmla="*/ 262367 w 6646658"/>
              <a:gd name="connsiteY0" fmla="*/ 3098 h 7356026"/>
              <a:gd name="connsiteX1" fmla="*/ 4183104 w 6646658"/>
              <a:gd name="connsiteY1" fmla="*/ 0 h 7356026"/>
              <a:gd name="connsiteX2" fmla="*/ 6580231 w 6646658"/>
              <a:gd name="connsiteY2" fmla="*/ 1625601 h 7356026"/>
              <a:gd name="connsiteX3" fmla="*/ 6185721 w 6646658"/>
              <a:gd name="connsiteY3" fmla="*/ 2696478 h 7356026"/>
              <a:gd name="connsiteX4" fmla="*/ 3619834 w 6646658"/>
              <a:gd name="connsiteY4" fmla="*/ 6847832 h 7356026"/>
              <a:gd name="connsiteX5" fmla="*/ 239345 w 6646658"/>
              <a:gd name="connsiteY5" fmla="*/ 6838429 h 7356026"/>
              <a:gd name="connsiteX6" fmla="*/ 262367 w 6646658"/>
              <a:gd name="connsiteY6" fmla="*/ 3098 h 7356026"/>
              <a:gd name="connsiteX0" fmla="*/ 262367 w 6646658"/>
              <a:gd name="connsiteY0" fmla="*/ 3098 h 6862111"/>
              <a:gd name="connsiteX1" fmla="*/ 4183104 w 6646658"/>
              <a:gd name="connsiteY1" fmla="*/ 0 h 6862111"/>
              <a:gd name="connsiteX2" fmla="*/ 6580231 w 6646658"/>
              <a:gd name="connsiteY2" fmla="*/ 1625601 h 6862111"/>
              <a:gd name="connsiteX3" fmla="*/ 6185721 w 6646658"/>
              <a:gd name="connsiteY3" fmla="*/ 2696478 h 6862111"/>
              <a:gd name="connsiteX4" fmla="*/ 3619834 w 6646658"/>
              <a:gd name="connsiteY4" fmla="*/ 6847832 h 6862111"/>
              <a:gd name="connsiteX5" fmla="*/ 239345 w 6646658"/>
              <a:gd name="connsiteY5" fmla="*/ 6838429 h 6862111"/>
              <a:gd name="connsiteX6" fmla="*/ 262367 w 6646658"/>
              <a:gd name="connsiteY6" fmla="*/ 3098 h 6862111"/>
              <a:gd name="connsiteX0" fmla="*/ 23022 w 6407313"/>
              <a:gd name="connsiteY0" fmla="*/ 3098 h 6862111"/>
              <a:gd name="connsiteX1" fmla="*/ 3943759 w 6407313"/>
              <a:gd name="connsiteY1" fmla="*/ 0 h 6862111"/>
              <a:gd name="connsiteX2" fmla="*/ 6340886 w 6407313"/>
              <a:gd name="connsiteY2" fmla="*/ 1625601 h 6862111"/>
              <a:gd name="connsiteX3" fmla="*/ 5946376 w 6407313"/>
              <a:gd name="connsiteY3" fmla="*/ 2696478 h 6862111"/>
              <a:gd name="connsiteX4" fmla="*/ 3380489 w 6407313"/>
              <a:gd name="connsiteY4" fmla="*/ 6847832 h 6862111"/>
              <a:gd name="connsiteX5" fmla="*/ 0 w 6407313"/>
              <a:gd name="connsiteY5" fmla="*/ 6838429 h 6862111"/>
              <a:gd name="connsiteX6" fmla="*/ 23022 w 6407313"/>
              <a:gd name="connsiteY6" fmla="*/ 3098 h 6862111"/>
              <a:gd name="connsiteX0" fmla="*/ 23022 w 6407313"/>
              <a:gd name="connsiteY0" fmla="*/ 3098 h 6847832"/>
              <a:gd name="connsiteX1" fmla="*/ 3943759 w 6407313"/>
              <a:gd name="connsiteY1" fmla="*/ 0 h 6847832"/>
              <a:gd name="connsiteX2" fmla="*/ 6340886 w 6407313"/>
              <a:gd name="connsiteY2" fmla="*/ 1625601 h 6847832"/>
              <a:gd name="connsiteX3" fmla="*/ 5946376 w 6407313"/>
              <a:gd name="connsiteY3" fmla="*/ 2696478 h 6847832"/>
              <a:gd name="connsiteX4" fmla="*/ 3380489 w 6407313"/>
              <a:gd name="connsiteY4" fmla="*/ 6847832 h 6847832"/>
              <a:gd name="connsiteX5" fmla="*/ 0 w 6407313"/>
              <a:gd name="connsiteY5" fmla="*/ 6838429 h 6847832"/>
              <a:gd name="connsiteX6" fmla="*/ 23022 w 6407313"/>
              <a:gd name="connsiteY6" fmla="*/ 3098 h 6847832"/>
              <a:gd name="connsiteX0" fmla="*/ 23022 w 6407313"/>
              <a:gd name="connsiteY0" fmla="*/ 3098 h 6847832"/>
              <a:gd name="connsiteX1" fmla="*/ 3943759 w 6407313"/>
              <a:gd name="connsiteY1" fmla="*/ 0 h 6847832"/>
              <a:gd name="connsiteX2" fmla="*/ 6340886 w 6407313"/>
              <a:gd name="connsiteY2" fmla="*/ 1625601 h 6847832"/>
              <a:gd name="connsiteX3" fmla="*/ 5946376 w 6407313"/>
              <a:gd name="connsiteY3" fmla="*/ 2696478 h 6847832"/>
              <a:gd name="connsiteX4" fmla="*/ 3380489 w 6407313"/>
              <a:gd name="connsiteY4" fmla="*/ 6847832 h 6847832"/>
              <a:gd name="connsiteX5" fmla="*/ 0 w 6407313"/>
              <a:gd name="connsiteY5" fmla="*/ 6838429 h 6847832"/>
              <a:gd name="connsiteX6" fmla="*/ 23022 w 6407313"/>
              <a:gd name="connsiteY6" fmla="*/ 3098 h 6847832"/>
              <a:gd name="connsiteX0" fmla="*/ 23022 w 6441154"/>
              <a:gd name="connsiteY0" fmla="*/ 94989 h 6939723"/>
              <a:gd name="connsiteX1" fmla="*/ 3794045 w 6441154"/>
              <a:gd name="connsiteY1" fmla="*/ 0 h 6939723"/>
              <a:gd name="connsiteX2" fmla="*/ 6340886 w 6441154"/>
              <a:gd name="connsiteY2" fmla="*/ 1717492 h 6939723"/>
              <a:gd name="connsiteX3" fmla="*/ 5946376 w 6441154"/>
              <a:gd name="connsiteY3" fmla="*/ 2788369 h 6939723"/>
              <a:gd name="connsiteX4" fmla="*/ 3380489 w 6441154"/>
              <a:gd name="connsiteY4" fmla="*/ 6939723 h 6939723"/>
              <a:gd name="connsiteX5" fmla="*/ 0 w 6441154"/>
              <a:gd name="connsiteY5" fmla="*/ 6930320 h 6939723"/>
              <a:gd name="connsiteX6" fmla="*/ 23022 w 6441154"/>
              <a:gd name="connsiteY6" fmla="*/ 94989 h 6939723"/>
              <a:gd name="connsiteX0" fmla="*/ 39657 w 6441154"/>
              <a:gd name="connsiteY0" fmla="*/ 28159 h 6939723"/>
              <a:gd name="connsiteX1" fmla="*/ 3794045 w 6441154"/>
              <a:gd name="connsiteY1" fmla="*/ 0 h 6939723"/>
              <a:gd name="connsiteX2" fmla="*/ 6340886 w 6441154"/>
              <a:gd name="connsiteY2" fmla="*/ 1717492 h 6939723"/>
              <a:gd name="connsiteX3" fmla="*/ 5946376 w 6441154"/>
              <a:gd name="connsiteY3" fmla="*/ 2788369 h 6939723"/>
              <a:gd name="connsiteX4" fmla="*/ 3380489 w 6441154"/>
              <a:gd name="connsiteY4" fmla="*/ 6939723 h 6939723"/>
              <a:gd name="connsiteX5" fmla="*/ 0 w 6441154"/>
              <a:gd name="connsiteY5" fmla="*/ 6930320 h 6939723"/>
              <a:gd name="connsiteX6" fmla="*/ 39657 w 6441154"/>
              <a:gd name="connsiteY6" fmla="*/ 28159 h 6939723"/>
              <a:gd name="connsiteX0" fmla="*/ 39657 w 6441154"/>
              <a:gd name="connsiteY0" fmla="*/ 11452 h 6939723"/>
              <a:gd name="connsiteX1" fmla="*/ 3794045 w 6441154"/>
              <a:gd name="connsiteY1" fmla="*/ 0 h 6939723"/>
              <a:gd name="connsiteX2" fmla="*/ 6340886 w 6441154"/>
              <a:gd name="connsiteY2" fmla="*/ 1717492 h 6939723"/>
              <a:gd name="connsiteX3" fmla="*/ 5946376 w 6441154"/>
              <a:gd name="connsiteY3" fmla="*/ 2788369 h 6939723"/>
              <a:gd name="connsiteX4" fmla="*/ 3380489 w 6441154"/>
              <a:gd name="connsiteY4" fmla="*/ 6939723 h 6939723"/>
              <a:gd name="connsiteX5" fmla="*/ 0 w 6441154"/>
              <a:gd name="connsiteY5" fmla="*/ 6930320 h 6939723"/>
              <a:gd name="connsiteX6" fmla="*/ 39657 w 6441154"/>
              <a:gd name="connsiteY6" fmla="*/ 11452 h 6939723"/>
              <a:gd name="connsiteX0" fmla="*/ 0 w 6509624"/>
              <a:gd name="connsiteY0" fmla="*/ 19805 h 6939723"/>
              <a:gd name="connsiteX1" fmla="*/ 3862515 w 6509624"/>
              <a:gd name="connsiteY1" fmla="*/ 0 h 6939723"/>
              <a:gd name="connsiteX2" fmla="*/ 6409356 w 6509624"/>
              <a:gd name="connsiteY2" fmla="*/ 1717492 h 6939723"/>
              <a:gd name="connsiteX3" fmla="*/ 6014846 w 6509624"/>
              <a:gd name="connsiteY3" fmla="*/ 2788369 h 6939723"/>
              <a:gd name="connsiteX4" fmla="*/ 3448959 w 6509624"/>
              <a:gd name="connsiteY4" fmla="*/ 6939723 h 6939723"/>
              <a:gd name="connsiteX5" fmla="*/ 68470 w 6509624"/>
              <a:gd name="connsiteY5" fmla="*/ 6930320 h 6939723"/>
              <a:gd name="connsiteX6" fmla="*/ 0 w 6509624"/>
              <a:gd name="connsiteY6" fmla="*/ 19805 h 6939723"/>
              <a:gd name="connsiteX0" fmla="*/ 0 w 6516250"/>
              <a:gd name="connsiteY0" fmla="*/ 19805 h 6939723"/>
              <a:gd name="connsiteX1" fmla="*/ 3862515 w 6516250"/>
              <a:gd name="connsiteY1" fmla="*/ 0 h 6939723"/>
              <a:gd name="connsiteX2" fmla="*/ 6409356 w 6516250"/>
              <a:gd name="connsiteY2" fmla="*/ 1717492 h 6939723"/>
              <a:gd name="connsiteX3" fmla="*/ 6014846 w 6516250"/>
              <a:gd name="connsiteY3" fmla="*/ 2788369 h 6939723"/>
              <a:gd name="connsiteX4" fmla="*/ 3448959 w 6516250"/>
              <a:gd name="connsiteY4" fmla="*/ 6939723 h 6939723"/>
              <a:gd name="connsiteX5" fmla="*/ 68470 w 6516250"/>
              <a:gd name="connsiteY5" fmla="*/ 6930320 h 6939723"/>
              <a:gd name="connsiteX6" fmla="*/ 0 w 6516250"/>
              <a:gd name="connsiteY6" fmla="*/ 19805 h 6939723"/>
              <a:gd name="connsiteX0" fmla="*/ 0 w 6471744"/>
              <a:gd name="connsiteY0" fmla="*/ 19805 h 6939723"/>
              <a:gd name="connsiteX1" fmla="*/ 3862515 w 6471744"/>
              <a:gd name="connsiteY1" fmla="*/ 0 h 6939723"/>
              <a:gd name="connsiteX2" fmla="*/ 6409356 w 6471744"/>
              <a:gd name="connsiteY2" fmla="*/ 1717492 h 6939723"/>
              <a:gd name="connsiteX3" fmla="*/ 5698784 w 6471744"/>
              <a:gd name="connsiteY3" fmla="*/ 3339716 h 6939723"/>
              <a:gd name="connsiteX4" fmla="*/ 3448959 w 6471744"/>
              <a:gd name="connsiteY4" fmla="*/ 6939723 h 6939723"/>
              <a:gd name="connsiteX5" fmla="*/ 68470 w 6471744"/>
              <a:gd name="connsiteY5" fmla="*/ 6930320 h 6939723"/>
              <a:gd name="connsiteX6" fmla="*/ 0 w 6471744"/>
              <a:gd name="connsiteY6" fmla="*/ 19805 h 6939723"/>
              <a:gd name="connsiteX0" fmla="*/ 0 w 6470888"/>
              <a:gd name="connsiteY0" fmla="*/ 19805 h 6939723"/>
              <a:gd name="connsiteX1" fmla="*/ 3862515 w 6470888"/>
              <a:gd name="connsiteY1" fmla="*/ 0 h 6939723"/>
              <a:gd name="connsiteX2" fmla="*/ 6409356 w 6470888"/>
              <a:gd name="connsiteY2" fmla="*/ 1717492 h 6939723"/>
              <a:gd name="connsiteX3" fmla="*/ 5698784 w 6470888"/>
              <a:gd name="connsiteY3" fmla="*/ 3339716 h 6939723"/>
              <a:gd name="connsiteX4" fmla="*/ 3448959 w 6470888"/>
              <a:gd name="connsiteY4" fmla="*/ 6939723 h 6939723"/>
              <a:gd name="connsiteX5" fmla="*/ 68470 w 6470888"/>
              <a:gd name="connsiteY5" fmla="*/ 6930320 h 6939723"/>
              <a:gd name="connsiteX6" fmla="*/ 0 w 6470888"/>
              <a:gd name="connsiteY6" fmla="*/ 19805 h 6939723"/>
              <a:gd name="connsiteX0" fmla="*/ 0 w 6470889"/>
              <a:gd name="connsiteY0" fmla="*/ 19805 h 6939723"/>
              <a:gd name="connsiteX1" fmla="*/ 3862515 w 6470889"/>
              <a:gd name="connsiteY1" fmla="*/ 0 h 6939723"/>
              <a:gd name="connsiteX2" fmla="*/ 6409356 w 6470889"/>
              <a:gd name="connsiteY2" fmla="*/ 1717492 h 6939723"/>
              <a:gd name="connsiteX3" fmla="*/ 5698785 w 6470889"/>
              <a:gd name="connsiteY3" fmla="*/ 3373131 h 6939723"/>
              <a:gd name="connsiteX4" fmla="*/ 3448959 w 6470889"/>
              <a:gd name="connsiteY4" fmla="*/ 6939723 h 6939723"/>
              <a:gd name="connsiteX5" fmla="*/ 68470 w 6470889"/>
              <a:gd name="connsiteY5" fmla="*/ 6930320 h 6939723"/>
              <a:gd name="connsiteX6" fmla="*/ 0 w 6470889"/>
              <a:gd name="connsiteY6" fmla="*/ 19805 h 6939723"/>
              <a:gd name="connsiteX0" fmla="*/ 0 w 6468843"/>
              <a:gd name="connsiteY0" fmla="*/ 19805 h 6939723"/>
              <a:gd name="connsiteX1" fmla="*/ 3862515 w 6468843"/>
              <a:gd name="connsiteY1" fmla="*/ 0 h 6939723"/>
              <a:gd name="connsiteX2" fmla="*/ 6409356 w 6468843"/>
              <a:gd name="connsiteY2" fmla="*/ 1717492 h 6939723"/>
              <a:gd name="connsiteX3" fmla="*/ 5698785 w 6468843"/>
              <a:gd name="connsiteY3" fmla="*/ 3373131 h 6939723"/>
              <a:gd name="connsiteX4" fmla="*/ 3448959 w 6468843"/>
              <a:gd name="connsiteY4" fmla="*/ 6939723 h 6939723"/>
              <a:gd name="connsiteX5" fmla="*/ 68470 w 6468843"/>
              <a:gd name="connsiteY5" fmla="*/ 6930320 h 6939723"/>
              <a:gd name="connsiteX6" fmla="*/ 0 w 6468843"/>
              <a:gd name="connsiteY6" fmla="*/ 19805 h 6939723"/>
              <a:gd name="connsiteX0" fmla="*/ 0 w 6463346"/>
              <a:gd name="connsiteY0" fmla="*/ 19805 h 6939723"/>
              <a:gd name="connsiteX1" fmla="*/ 3862515 w 6463346"/>
              <a:gd name="connsiteY1" fmla="*/ 0 h 6939723"/>
              <a:gd name="connsiteX2" fmla="*/ 6409356 w 6463346"/>
              <a:gd name="connsiteY2" fmla="*/ 1717492 h 6939723"/>
              <a:gd name="connsiteX3" fmla="*/ 5698785 w 6463346"/>
              <a:gd name="connsiteY3" fmla="*/ 3373131 h 6939723"/>
              <a:gd name="connsiteX4" fmla="*/ 3448959 w 6463346"/>
              <a:gd name="connsiteY4" fmla="*/ 6939723 h 6939723"/>
              <a:gd name="connsiteX5" fmla="*/ 68470 w 6463346"/>
              <a:gd name="connsiteY5" fmla="*/ 6930320 h 6939723"/>
              <a:gd name="connsiteX6" fmla="*/ 0 w 6463346"/>
              <a:gd name="connsiteY6" fmla="*/ 19805 h 6939723"/>
              <a:gd name="connsiteX0" fmla="*/ 0 w 6411037"/>
              <a:gd name="connsiteY0" fmla="*/ 19805 h 6940313"/>
              <a:gd name="connsiteX1" fmla="*/ 3862515 w 6411037"/>
              <a:gd name="connsiteY1" fmla="*/ 0 h 6940313"/>
              <a:gd name="connsiteX2" fmla="*/ 6409356 w 6411037"/>
              <a:gd name="connsiteY2" fmla="*/ 1717492 h 6940313"/>
              <a:gd name="connsiteX3" fmla="*/ 3478033 w 6411037"/>
              <a:gd name="connsiteY3" fmla="*/ 6940181 h 6940313"/>
              <a:gd name="connsiteX4" fmla="*/ 3448959 w 6411037"/>
              <a:gd name="connsiteY4" fmla="*/ 6939723 h 6940313"/>
              <a:gd name="connsiteX5" fmla="*/ 68470 w 6411037"/>
              <a:gd name="connsiteY5" fmla="*/ 6930320 h 6940313"/>
              <a:gd name="connsiteX6" fmla="*/ 0 w 6411037"/>
              <a:gd name="connsiteY6" fmla="*/ 19805 h 6940313"/>
              <a:gd name="connsiteX0" fmla="*/ 0 w 6416469"/>
              <a:gd name="connsiteY0" fmla="*/ 19805 h 6940310"/>
              <a:gd name="connsiteX1" fmla="*/ 3862515 w 6416469"/>
              <a:gd name="connsiteY1" fmla="*/ 0 h 6940310"/>
              <a:gd name="connsiteX2" fmla="*/ 6409356 w 6416469"/>
              <a:gd name="connsiteY2" fmla="*/ 1717492 h 6940310"/>
              <a:gd name="connsiteX3" fmla="*/ 3478033 w 6416469"/>
              <a:gd name="connsiteY3" fmla="*/ 6940181 h 6940310"/>
              <a:gd name="connsiteX4" fmla="*/ 3448959 w 6416469"/>
              <a:gd name="connsiteY4" fmla="*/ 6939723 h 6940310"/>
              <a:gd name="connsiteX5" fmla="*/ 68470 w 6416469"/>
              <a:gd name="connsiteY5" fmla="*/ 6930320 h 6940310"/>
              <a:gd name="connsiteX6" fmla="*/ 0 w 6416469"/>
              <a:gd name="connsiteY6" fmla="*/ 19805 h 6940310"/>
              <a:gd name="connsiteX0" fmla="*/ 0 w 6409442"/>
              <a:gd name="connsiteY0" fmla="*/ 19805 h 6940310"/>
              <a:gd name="connsiteX1" fmla="*/ 3862515 w 6409442"/>
              <a:gd name="connsiteY1" fmla="*/ 0 h 6940310"/>
              <a:gd name="connsiteX2" fmla="*/ 6409356 w 6409442"/>
              <a:gd name="connsiteY2" fmla="*/ 1717492 h 6940310"/>
              <a:gd name="connsiteX3" fmla="*/ 3478033 w 6409442"/>
              <a:gd name="connsiteY3" fmla="*/ 6940181 h 6940310"/>
              <a:gd name="connsiteX4" fmla="*/ 3448959 w 6409442"/>
              <a:gd name="connsiteY4" fmla="*/ 6939723 h 6940310"/>
              <a:gd name="connsiteX5" fmla="*/ 68470 w 6409442"/>
              <a:gd name="connsiteY5" fmla="*/ 6930320 h 6940310"/>
              <a:gd name="connsiteX6" fmla="*/ 0 w 6409442"/>
              <a:gd name="connsiteY6" fmla="*/ 19805 h 6940310"/>
              <a:gd name="connsiteX0" fmla="*/ 0 w 6417120"/>
              <a:gd name="connsiteY0" fmla="*/ 19805 h 6940308"/>
              <a:gd name="connsiteX1" fmla="*/ 3862515 w 6417120"/>
              <a:gd name="connsiteY1" fmla="*/ 0 h 6940308"/>
              <a:gd name="connsiteX2" fmla="*/ 6409356 w 6417120"/>
              <a:gd name="connsiteY2" fmla="*/ 1717492 h 6940308"/>
              <a:gd name="connsiteX3" fmla="*/ 3478033 w 6417120"/>
              <a:gd name="connsiteY3" fmla="*/ 6940181 h 6940308"/>
              <a:gd name="connsiteX4" fmla="*/ 3448959 w 6417120"/>
              <a:gd name="connsiteY4" fmla="*/ 6939723 h 6940308"/>
              <a:gd name="connsiteX5" fmla="*/ 68470 w 6417120"/>
              <a:gd name="connsiteY5" fmla="*/ 6930320 h 6940308"/>
              <a:gd name="connsiteX6" fmla="*/ 0 w 6417120"/>
              <a:gd name="connsiteY6" fmla="*/ 19805 h 6940308"/>
              <a:gd name="connsiteX0" fmla="*/ 0 w 6409384"/>
              <a:gd name="connsiteY0" fmla="*/ 19805 h 6940303"/>
              <a:gd name="connsiteX1" fmla="*/ 3862515 w 6409384"/>
              <a:gd name="connsiteY1" fmla="*/ 0 h 6940303"/>
              <a:gd name="connsiteX2" fmla="*/ 6409356 w 6409384"/>
              <a:gd name="connsiteY2" fmla="*/ 1717492 h 6940303"/>
              <a:gd name="connsiteX3" fmla="*/ 3478033 w 6409384"/>
              <a:gd name="connsiteY3" fmla="*/ 6940181 h 6940303"/>
              <a:gd name="connsiteX4" fmla="*/ 3448959 w 6409384"/>
              <a:gd name="connsiteY4" fmla="*/ 6939723 h 6940303"/>
              <a:gd name="connsiteX5" fmla="*/ 68470 w 6409384"/>
              <a:gd name="connsiteY5" fmla="*/ 6930320 h 6940303"/>
              <a:gd name="connsiteX6" fmla="*/ 0 w 6409384"/>
              <a:gd name="connsiteY6" fmla="*/ 19805 h 6940303"/>
              <a:gd name="connsiteX0" fmla="*/ 0 w 6410242"/>
              <a:gd name="connsiteY0" fmla="*/ 19805 h 6940297"/>
              <a:gd name="connsiteX1" fmla="*/ 3862515 w 6410242"/>
              <a:gd name="connsiteY1" fmla="*/ 0 h 6940297"/>
              <a:gd name="connsiteX2" fmla="*/ 6409356 w 6410242"/>
              <a:gd name="connsiteY2" fmla="*/ 1717492 h 6940297"/>
              <a:gd name="connsiteX3" fmla="*/ 3478033 w 6410242"/>
              <a:gd name="connsiteY3" fmla="*/ 6940181 h 6940297"/>
              <a:gd name="connsiteX4" fmla="*/ 3448959 w 6410242"/>
              <a:gd name="connsiteY4" fmla="*/ 6939723 h 6940297"/>
              <a:gd name="connsiteX5" fmla="*/ 68470 w 6410242"/>
              <a:gd name="connsiteY5" fmla="*/ 6930320 h 6940297"/>
              <a:gd name="connsiteX6" fmla="*/ 0 w 6410242"/>
              <a:gd name="connsiteY6" fmla="*/ 19805 h 6940297"/>
              <a:gd name="connsiteX0" fmla="*/ 0 w 6417797"/>
              <a:gd name="connsiteY0" fmla="*/ 19805 h 6940297"/>
              <a:gd name="connsiteX1" fmla="*/ 3862515 w 6417797"/>
              <a:gd name="connsiteY1" fmla="*/ 0 h 6940297"/>
              <a:gd name="connsiteX2" fmla="*/ 6409356 w 6417797"/>
              <a:gd name="connsiteY2" fmla="*/ 1717492 h 6940297"/>
              <a:gd name="connsiteX3" fmla="*/ 3478033 w 6417797"/>
              <a:gd name="connsiteY3" fmla="*/ 6940181 h 6940297"/>
              <a:gd name="connsiteX4" fmla="*/ 3448959 w 6417797"/>
              <a:gd name="connsiteY4" fmla="*/ 6939723 h 6940297"/>
              <a:gd name="connsiteX5" fmla="*/ 68470 w 6417797"/>
              <a:gd name="connsiteY5" fmla="*/ 6930320 h 6940297"/>
              <a:gd name="connsiteX6" fmla="*/ 0 w 6417797"/>
              <a:gd name="connsiteY6" fmla="*/ 19805 h 6940297"/>
              <a:gd name="connsiteX0" fmla="*/ 0 w 6410783"/>
              <a:gd name="connsiteY0" fmla="*/ 19805 h 6940295"/>
              <a:gd name="connsiteX1" fmla="*/ 3862515 w 6410783"/>
              <a:gd name="connsiteY1" fmla="*/ 0 h 6940295"/>
              <a:gd name="connsiteX2" fmla="*/ 6409356 w 6410783"/>
              <a:gd name="connsiteY2" fmla="*/ 1717492 h 6940295"/>
              <a:gd name="connsiteX3" fmla="*/ 3478033 w 6410783"/>
              <a:gd name="connsiteY3" fmla="*/ 6940181 h 6940295"/>
              <a:gd name="connsiteX4" fmla="*/ 3448959 w 6410783"/>
              <a:gd name="connsiteY4" fmla="*/ 6939723 h 6940295"/>
              <a:gd name="connsiteX5" fmla="*/ 68470 w 6410783"/>
              <a:gd name="connsiteY5" fmla="*/ 6930320 h 6940295"/>
              <a:gd name="connsiteX6" fmla="*/ 0 w 6410783"/>
              <a:gd name="connsiteY6" fmla="*/ 19805 h 6940295"/>
              <a:gd name="connsiteX0" fmla="*/ 0 w 6411105"/>
              <a:gd name="connsiteY0" fmla="*/ 19805 h 7378184"/>
              <a:gd name="connsiteX1" fmla="*/ 3862515 w 6411105"/>
              <a:gd name="connsiteY1" fmla="*/ 0 h 7378184"/>
              <a:gd name="connsiteX2" fmla="*/ 6409356 w 6411105"/>
              <a:gd name="connsiteY2" fmla="*/ 1717492 h 7378184"/>
              <a:gd name="connsiteX3" fmla="*/ 3478033 w 6411105"/>
              <a:gd name="connsiteY3" fmla="*/ 6940181 h 7378184"/>
              <a:gd name="connsiteX4" fmla="*/ 3407372 w 6411105"/>
              <a:gd name="connsiteY4" fmla="*/ 7106799 h 7378184"/>
              <a:gd name="connsiteX5" fmla="*/ 68470 w 6411105"/>
              <a:gd name="connsiteY5" fmla="*/ 6930320 h 7378184"/>
              <a:gd name="connsiteX6" fmla="*/ 0 w 6411105"/>
              <a:gd name="connsiteY6" fmla="*/ 19805 h 7378184"/>
              <a:gd name="connsiteX0" fmla="*/ 0 w 6411105"/>
              <a:gd name="connsiteY0" fmla="*/ 19805 h 7378184"/>
              <a:gd name="connsiteX1" fmla="*/ 3862515 w 6411105"/>
              <a:gd name="connsiteY1" fmla="*/ 0 h 7378184"/>
              <a:gd name="connsiteX2" fmla="*/ 6409356 w 6411105"/>
              <a:gd name="connsiteY2" fmla="*/ 1717492 h 7378184"/>
              <a:gd name="connsiteX3" fmla="*/ 3478033 w 6411105"/>
              <a:gd name="connsiteY3" fmla="*/ 6940181 h 7378184"/>
              <a:gd name="connsiteX4" fmla="*/ 3407372 w 6411105"/>
              <a:gd name="connsiteY4" fmla="*/ 7106799 h 7378184"/>
              <a:gd name="connsiteX5" fmla="*/ 68470 w 6411105"/>
              <a:gd name="connsiteY5" fmla="*/ 7055627 h 7378184"/>
              <a:gd name="connsiteX6" fmla="*/ 0 w 6411105"/>
              <a:gd name="connsiteY6" fmla="*/ 19805 h 7378184"/>
              <a:gd name="connsiteX0" fmla="*/ 0 w 6411105"/>
              <a:gd name="connsiteY0" fmla="*/ 19805 h 7378184"/>
              <a:gd name="connsiteX1" fmla="*/ 3862515 w 6411105"/>
              <a:gd name="connsiteY1" fmla="*/ 0 h 7378184"/>
              <a:gd name="connsiteX2" fmla="*/ 6409356 w 6411105"/>
              <a:gd name="connsiteY2" fmla="*/ 1717492 h 7378184"/>
              <a:gd name="connsiteX3" fmla="*/ 3478033 w 6411105"/>
              <a:gd name="connsiteY3" fmla="*/ 6940181 h 7378184"/>
              <a:gd name="connsiteX4" fmla="*/ 3407372 w 6411105"/>
              <a:gd name="connsiteY4" fmla="*/ 7106799 h 7378184"/>
              <a:gd name="connsiteX5" fmla="*/ 68470 w 6411105"/>
              <a:gd name="connsiteY5" fmla="*/ 7055627 h 7378184"/>
              <a:gd name="connsiteX6" fmla="*/ 0 w 6411105"/>
              <a:gd name="connsiteY6" fmla="*/ 19805 h 7378184"/>
              <a:gd name="connsiteX0" fmla="*/ 0 w 6411125"/>
              <a:gd name="connsiteY0" fmla="*/ 19805 h 7106799"/>
              <a:gd name="connsiteX1" fmla="*/ 3862515 w 6411125"/>
              <a:gd name="connsiteY1" fmla="*/ 0 h 7106799"/>
              <a:gd name="connsiteX2" fmla="*/ 6409356 w 6411125"/>
              <a:gd name="connsiteY2" fmla="*/ 1717492 h 7106799"/>
              <a:gd name="connsiteX3" fmla="*/ 3478033 w 6411125"/>
              <a:gd name="connsiteY3" fmla="*/ 6940181 h 7106799"/>
              <a:gd name="connsiteX4" fmla="*/ 3407372 w 6411125"/>
              <a:gd name="connsiteY4" fmla="*/ 7106799 h 7106799"/>
              <a:gd name="connsiteX5" fmla="*/ 68470 w 6411125"/>
              <a:gd name="connsiteY5" fmla="*/ 7055627 h 7106799"/>
              <a:gd name="connsiteX6" fmla="*/ 0 w 6411125"/>
              <a:gd name="connsiteY6" fmla="*/ 19805 h 7106799"/>
              <a:gd name="connsiteX0" fmla="*/ 0 w 6411125"/>
              <a:gd name="connsiteY0" fmla="*/ 19805 h 7106799"/>
              <a:gd name="connsiteX1" fmla="*/ 3862515 w 6411125"/>
              <a:gd name="connsiteY1" fmla="*/ 0 h 7106799"/>
              <a:gd name="connsiteX2" fmla="*/ 6409356 w 6411125"/>
              <a:gd name="connsiteY2" fmla="*/ 1717492 h 7106799"/>
              <a:gd name="connsiteX3" fmla="*/ 3478033 w 6411125"/>
              <a:gd name="connsiteY3" fmla="*/ 6940181 h 7106799"/>
              <a:gd name="connsiteX4" fmla="*/ 3407372 w 6411125"/>
              <a:gd name="connsiteY4" fmla="*/ 7106799 h 7106799"/>
              <a:gd name="connsiteX5" fmla="*/ 68470 w 6411125"/>
              <a:gd name="connsiteY5" fmla="*/ 7055627 h 7106799"/>
              <a:gd name="connsiteX6" fmla="*/ 0 w 6411125"/>
              <a:gd name="connsiteY6" fmla="*/ 19805 h 7106799"/>
              <a:gd name="connsiteX0" fmla="*/ 0 w 6411125"/>
              <a:gd name="connsiteY0" fmla="*/ 19805 h 7106799"/>
              <a:gd name="connsiteX1" fmla="*/ 3862515 w 6411125"/>
              <a:gd name="connsiteY1" fmla="*/ 0 h 7106799"/>
              <a:gd name="connsiteX2" fmla="*/ 6409356 w 6411125"/>
              <a:gd name="connsiteY2" fmla="*/ 1717492 h 7106799"/>
              <a:gd name="connsiteX3" fmla="*/ 3478033 w 6411125"/>
              <a:gd name="connsiteY3" fmla="*/ 6940181 h 7106799"/>
              <a:gd name="connsiteX4" fmla="*/ 3407372 w 6411125"/>
              <a:gd name="connsiteY4" fmla="*/ 7106799 h 7106799"/>
              <a:gd name="connsiteX5" fmla="*/ 5218 w 6411125"/>
              <a:gd name="connsiteY5" fmla="*/ 7045040 h 7106799"/>
              <a:gd name="connsiteX6" fmla="*/ 0 w 6411125"/>
              <a:gd name="connsiteY6" fmla="*/ 19805 h 7106799"/>
              <a:gd name="connsiteX0" fmla="*/ 0 w 6411125"/>
              <a:gd name="connsiteY0" fmla="*/ 19805 h 7106799"/>
              <a:gd name="connsiteX1" fmla="*/ 3862515 w 6411125"/>
              <a:gd name="connsiteY1" fmla="*/ 0 h 7106799"/>
              <a:gd name="connsiteX2" fmla="*/ 6409356 w 6411125"/>
              <a:gd name="connsiteY2" fmla="*/ 1717492 h 7106799"/>
              <a:gd name="connsiteX3" fmla="*/ 3478033 w 6411125"/>
              <a:gd name="connsiteY3" fmla="*/ 6940181 h 7106799"/>
              <a:gd name="connsiteX4" fmla="*/ 3407372 w 6411125"/>
              <a:gd name="connsiteY4" fmla="*/ 7106799 h 7106799"/>
              <a:gd name="connsiteX5" fmla="*/ 15759 w 6411125"/>
              <a:gd name="connsiteY5" fmla="*/ 7013277 h 7106799"/>
              <a:gd name="connsiteX6" fmla="*/ 0 w 6411125"/>
              <a:gd name="connsiteY6" fmla="*/ 19805 h 7106799"/>
              <a:gd name="connsiteX0" fmla="*/ 0 w 6411125"/>
              <a:gd name="connsiteY0" fmla="*/ 19805 h 7106799"/>
              <a:gd name="connsiteX1" fmla="*/ 3862515 w 6411125"/>
              <a:gd name="connsiteY1" fmla="*/ 0 h 7106799"/>
              <a:gd name="connsiteX2" fmla="*/ 6409356 w 6411125"/>
              <a:gd name="connsiteY2" fmla="*/ 1717492 h 7106799"/>
              <a:gd name="connsiteX3" fmla="*/ 3478033 w 6411125"/>
              <a:gd name="connsiteY3" fmla="*/ 6940181 h 7106799"/>
              <a:gd name="connsiteX4" fmla="*/ 3407372 w 6411125"/>
              <a:gd name="connsiteY4" fmla="*/ 7106799 h 7106799"/>
              <a:gd name="connsiteX5" fmla="*/ 15759 w 6411125"/>
              <a:gd name="connsiteY5" fmla="*/ 7013277 h 7106799"/>
              <a:gd name="connsiteX6" fmla="*/ 0 w 6411125"/>
              <a:gd name="connsiteY6" fmla="*/ 19805 h 7106799"/>
              <a:gd name="connsiteX0" fmla="*/ 0 w 6411125"/>
              <a:gd name="connsiteY0" fmla="*/ 19805 h 7107162"/>
              <a:gd name="connsiteX1" fmla="*/ 3862515 w 6411125"/>
              <a:gd name="connsiteY1" fmla="*/ 0 h 7107162"/>
              <a:gd name="connsiteX2" fmla="*/ 6409356 w 6411125"/>
              <a:gd name="connsiteY2" fmla="*/ 1717492 h 7107162"/>
              <a:gd name="connsiteX3" fmla="*/ 3478033 w 6411125"/>
              <a:gd name="connsiteY3" fmla="*/ 6940181 h 7107162"/>
              <a:gd name="connsiteX4" fmla="*/ 3407372 w 6411125"/>
              <a:gd name="connsiteY4" fmla="*/ 7106799 h 7107162"/>
              <a:gd name="connsiteX5" fmla="*/ 15759 w 6411125"/>
              <a:gd name="connsiteY5" fmla="*/ 7013277 h 7107162"/>
              <a:gd name="connsiteX6" fmla="*/ 0 w 6411125"/>
              <a:gd name="connsiteY6" fmla="*/ 19805 h 7107162"/>
              <a:gd name="connsiteX0" fmla="*/ 0 w 6411125"/>
              <a:gd name="connsiteY0" fmla="*/ 19805 h 7107162"/>
              <a:gd name="connsiteX1" fmla="*/ 3862515 w 6411125"/>
              <a:gd name="connsiteY1" fmla="*/ 0 h 7107162"/>
              <a:gd name="connsiteX2" fmla="*/ 6409356 w 6411125"/>
              <a:gd name="connsiteY2" fmla="*/ 1717492 h 7107162"/>
              <a:gd name="connsiteX3" fmla="*/ 3478033 w 6411125"/>
              <a:gd name="connsiteY3" fmla="*/ 6940181 h 7107162"/>
              <a:gd name="connsiteX4" fmla="*/ 3407372 w 6411125"/>
              <a:gd name="connsiteY4" fmla="*/ 7106799 h 7107162"/>
              <a:gd name="connsiteX5" fmla="*/ 15759 w 6411125"/>
              <a:gd name="connsiteY5" fmla="*/ 7013277 h 7107162"/>
              <a:gd name="connsiteX6" fmla="*/ 0 w 6411125"/>
              <a:gd name="connsiteY6" fmla="*/ 19805 h 7107162"/>
              <a:gd name="connsiteX0" fmla="*/ 0 w 6411125"/>
              <a:gd name="connsiteY0" fmla="*/ 19805 h 7107162"/>
              <a:gd name="connsiteX1" fmla="*/ 3862515 w 6411125"/>
              <a:gd name="connsiteY1" fmla="*/ 0 h 7107162"/>
              <a:gd name="connsiteX2" fmla="*/ 6409356 w 6411125"/>
              <a:gd name="connsiteY2" fmla="*/ 1717492 h 7107162"/>
              <a:gd name="connsiteX3" fmla="*/ 3478033 w 6411125"/>
              <a:gd name="connsiteY3" fmla="*/ 6940181 h 7107162"/>
              <a:gd name="connsiteX4" fmla="*/ 3407372 w 6411125"/>
              <a:gd name="connsiteY4" fmla="*/ 7106799 h 7107162"/>
              <a:gd name="connsiteX5" fmla="*/ 15759 w 6411125"/>
              <a:gd name="connsiteY5" fmla="*/ 7013277 h 7107162"/>
              <a:gd name="connsiteX6" fmla="*/ 0 w 6411125"/>
              <a:gd name="connsiteY6" fmla="*/ 19805 h 7107162"/>
              <a:gd name="connsiteX0" fmla="*/ 0 w 6411125"/>
              <a:gd name="connsiteY0" fmla="*/ 19805 h 7110451"/>
              <a:gd name="connsiteX1" fmla="*/ 3862515 w 6411125"/>
              <a:gd name="connsiteY1" fmla="*/ 0 h 7110451"/>
              <a:gd name="connsiteX2" fmla="*/ 6409356 w 6411125"/>
              <a:gd name="connsiteY2" fmla="*/ 1717492 h 7110451"/>
              <a:gd name="connsiteX3" fmla="*/ 3478033 w 6411125"/>
              <a:gd name="connsiteY3" fmla="*/ 6940181 h 7110451"/>
              <a:gd name="connsiteX4" fmla="*/ 3407372 w 6411125"/>
              <a:gd name="connsiteY4" fmla="*/ 7106799 h 7110451"/>
              <a:gd name="connsiteX5" fmla="*/ 15759 w 6411125"/>
              <a:gd name="connsiteY5" fmla="*/ 7013277 h 7110451"/>
              <a:gd name="connsiteX6" fmla="*/ 0 w 6411125"/>
              <a:gd name="connsiteY6" fmla="*/ 19805 h 7110451"/>
              <a:gd name="connsiteX0" fmla="*/ 0 w 6411125"/>
              <a:gd name="connsiteY0" fmla="*/ 19805 h 7110518"/>
              <a:gd name="connsiteX1" fmla="*/ 3862515 w 6411125"/>
              <a:gd name="connsiteY1" fmla="*/ 0 h 7110518"/>
              <a:gd name="connsiteX2" fmla="*/ 6409356 w 6411125"/>
              <a:gd name="connsiteY2" fmla="*/ 1717492 h 7110518"/>
              <a:gd name="connsiteX3" fmla="*/ 3478033 w 6411125"/>
              <a:gd name="connsiteY3" fmla="*/ 6940181 h 7110518"/>
              <a:gd name="connsiteX4" fmla="*/ 3407372 w 6411125"/>
              <a:gd name="connsiteY4" fmla="*/ 7106799 h 7110518"/>
              <a:gd name="connsiteX5" fmla="*/ 15759 w 6411125"/>
              <a:gd name="connsiteY5" fmla="*/ 7013277 h 7110518"/>
              <a:gd name="connsiteX6" fmla="*/ 0 w 6411125"/>
              <a:gd name="connsiteY6" fmla="*/ 19805 h 7110518"/>
              <a:gd name="connsiteX0" fmla="*/ 0 w 6411125"/>
              <a:gd name="connsiteY0" fmla="*/ 19805 h 7110518"/>
              <a:gd name="connsiteX1" fmla="*/ 3862515 w 6411125"/>
              <a:gd name="connsiteY1" fmla="*/ 0 h 7110518"/>
              <a:gd name="connsiteX2" fmla="*/ 6409356 w 6411125"/>
              <a:gd name="connsiteY2" fmla="*/ 1717492 h 7110518"/>
              <a:gd name="connsiteX3" fmla="*/ 3478033 w 6411125"/>
              <a:gd name="connsiteY3" fmla="*/ 6940181 h 7110518"/>
              <a:gd name="connsiteX4" fmla="*/ 3407372 w 6411125"/>
              <a:gd name="connsiteY4" fmla="*/ 7106799 h 7110518"/>
              <a:gd name="connsiteX5" fmla="*/ 15759 w 6411125"/>
              <a:gd name="connsiteY5" fmla="*/ 7013277 h 7110518"/>
              <a:gd name="connsiteX6" fmla="*/ 0 w 6411125"/>
              <a:gd name="connsiteY6" fmla="*/ 19805 h 7110518"/>
              <a:gd name="connsiteX0" fmla="*/ 0 w 6411125"/>
              <a:gd name="connsiteY0" fmla="*/ 19805 h 7110518"/>
              <a:gd name="connsiteX1" fmla="*/ 3862515 w 6411125"/>
              <a:gd name="connsiteY1" fmla="*/ 0 h 7110518"/>
              <a:gd name="connsiteX2" fmla="*/ 6409356 w 6411125"/>
              <a:gd name="connsiteY2" fmla="*/ 1717492 h 7110518"/>
              <a:gd name="connsiteX3" fmla="*/ 3478033 w 6411125"/>
              <a:gd name="connsiteY3" fmla="*/ 6940181 h 7110518"/>
              <a:gd name="connsiteX4" fmla="*/ 3407372 w 6411125"/>
              <a:gd name="connsiteY4" fmla="*/ 7106799 h 7110518"/>
              <a:gd name="connsiteX5" fmla="*/ 15759 w 6411125"/>
              <a:gd name="connsiteY5" fmla="*/ 7013277 h 7110518"/>
              <a:gd name="connsiteX6" fmla="*/ 0 w 6411125"/>
              <a:gd name="connsiteY6" fmla="*/ 19805 h 7110518"/>
              <a:gd name="connsiteX0" fmla="*/ 0 w 6411125"/>
              <a:gd name="connsiteY0" fmla="*/ 19805 h 7115020"/>
              <a:gd name="connsiteX1" fmla="*/ 3862515 w 6411125"/>
              <a:gd name="connsiteY1" fmla="*/ 0 h 7115020"/>
              <a:gd name="connsiteX2" fmla="*/ 6409356 w 6411125"/>
              <a:gd name="connsiteY2" fmla="*/ 1717492 h 7115020"/>
              <a:gd name="connsiteX3" fmla="*/ 3478033 w 6411125"/>
              <a:gd name="connsiteY3" fmla="*/ 6940181 h 7115020"/>
              <a:gd name="connsiteX4" fmla="*/ 3407372 w 6411125"/>
              <a:gd name="connsiteY4" fmla="*/ 7106799 h 7115020"/>
              <a:gd name="connsiteX5" fmla="*/ 11676 w 6411125"/>
              <a:gd name="connsiteY5" fmla="*/ 7099412 h 7115020"/>
              <a:gd name="connsiteX6" fmla="*/ 0 w 6411125"/>
              <a:gd name="connsiteY6" fmla="*/ 19805 h 7115020"/>
              <a:gd name="connsiteX0" fmla="*/ 0 w 6411125"/>
              <a:gd name="connsiteY0" fmla="*/ 19805 h 7115020"/>
              <a:gd name="connsiteX1" fmla="*/ 3862515 w 6411125"/>
              <a:gd name="connsiteY1" fmla="*/ 0 h 7115020"/>
              <a:gd name="connsiteX2" fmla="*/ 6409356 w 6411125"/>
              <a:gd name="connsiteY2" fmla="*/ 1717492 h 7115020"/>
              <a:gd name="connsiteX3" fmla="*/ 3478033 w 6411125"/>
              <a:gd name="connsiteY3" fmla="*/ 6940181 h 7115020"/>
              <a:gd name="connsiteX4" fmla="*/ 3407372 w 6411125"/>
              <a:gd name="connsiteY4" fmla="*/ 7106799 h 7115020"/>
              <a:gd name="connsiteX5" fmla="*/ 11676 w 6411125"/>
              <a:gd name="connsiteY5" fmla="*/ 7099412 h 7115020"/>
              <a:gd name="connsiteX6" fmla="*/ 0 w 6411125"/>
              <a:gd name="connsiteY6" fmla="*/ 19805 h 7115020"/>
              <a:gd name="connsiteX0" fmla="*/ 0 w 6409443"/>
              <a:gd name="connsiteY0" fmla="*/ 19805 h 7115020"/>
              <a:gd name="connsiteX1" fmla="*/ 3862515 w 6409443"/>
              <a:gd name="connsiteY1" fmla="*/ 0 h 7115020"/>
              <a:gd name="connsiteX2" fmla="*/ 6409356 w 6409443"/>
              <a:gd name="connsiteY2" fmla="*/ 1717492 h 7115020"/>
              <a:gd name="connsiteX3" fmla="*/ 3478033 w 6409443"/>
              <a:gd name="connsiteY3" fmla="*/ 6940181 h 7115020"/>
              <a:gd name="connsiteX4" fmla="*/ 3407372 w 6409443"/>
              <a:gd name="connsiteY4" fmla="*/ 7106799 h 7115020"/>
              <a:gd name="connsiteX5" fmla="*/ 11676 w 6409443"/>
              <a:gd name="connsiteY5" fmla="*/ 7099412 h 7115020"/>
              <a:gd name="connsiteX6" fmla="*/ 0 w 6409443"/>
              <a:gd name="connsiteY6" fmla="*/ 19805 h 7115020"/>
              <a:gd name="connsiteX0" fmla="*/ 0 w 6409711"/>
              <a:gd name="connsiteY0" fmla="*/ 19805 h 7115020"/>
              <a:gd name="connsiteX1" fmla="*/ 3862515 w 6409711"/>
              <a:gd name="connsiteY1" fmla="*/ 0 h 7115020"/>
              <a:gd name="connsiteX2" fmla="*/ 6409356 w 6409711"/>
              <a:gd name="connsiteY2" fmla="*/ 1717492 h 7115020"/>
              <a:gd name="connsiteX3" fmla="*/ 3478033 w 6409711"/>
              <a:gd name="connsiteY3" fmla="*/ 6940181 h 7115020"/>
              <a:gd name="connsiteX4" fmla="*/ 3407372 w 6409711"/>
              <a:gd name="connsiteY4" fmla="*/ 7106799 h 7115020"/>
              <a:gd name="connsiteX5" fmla="*/ 11676 w 6409711"/>
              <a:gd name="connsiteY5" fmla="*/ 7099412 h 7115020"/>
              <a:gd name="connsiteX6" fmla="*/ 0 w 6409711"/>
              <a:gd name="connsiteY6" fmla="*/ 19805 h 7115020"/>
              <a:gd name="connsiteX0" fmla="*/ 0 w 6409657"/>
              <a:gd name="connsiteY0" fmla="*/ 19805 h 7115020"/>
              <a:gd name="connsiteX1" fmla="*/ 3862515 w 6409657"/>
              <a:gd name="connsiteY1" fmla="*/ 0 h 7115020"/>
              <a:gd name="connsiteX2" fmla="*/ 6409356 w 6409657"/>
              <a:gd name="connsiteY2" fmla="*/ 1717492 h 7115020"/>
              <a:gd name="connsiteX3" fmla="*/ 3478033 w 6409657"/>
              <a:gd name="connsiteY3" fmla="*/ 6940181 h 7115020"/>
              <a:gd name="connsiteX4" fmla="*/ 3407372 w 6409657"/>
              <a:gd name="connsiteY4" fmla="*/ 7106799 h 7115020"/>
              <a:gd name="connsiteX5" fmla="*/ 11676 w 6409657"/>
              <a:gd name="connsiteY5" fmla="*/ 7099412 h 7115020"/>
              <a:gd name="connsiteX6" fmla="*/ 0 w 6409657"/>
              <a:gd name="connsiteY6" fmla="*/ 19805 h 7115020"/>
              <a:gd name="connsiteX0" fmla="*/ 0 w 6411843"/>
              <a:gd name="connsiteY0" fmla="*/ 19805 h 7197004"/>
              <a:gd name="connsiteX1" fmla="*/ 3862515 w 6411843"/>
              <a:gd name="connsiteY1" fmla="*/ 0 h 7197004"/>
              <a:gd name="connsiteX2" fmla="*/ 6409356 w 6411843"/>
              <a:gd name="connsiteY2" fmla="*/ 1717492 h 7197004"/>
              <a:gd name="connsiteX3" fmla="*/ 3391690 w 6411843"/>
              <a:gd name="connsiteY3" fmla="*/ 7130965 h 7197004"/>
              <a:gd name="connsiteX4" fmla="*/ 3407372 w 6411843"/>
              <a:gd name="connsiteY4" fmla="*/ 7106799 h 7197004"/>
              <a:gd name="connsiteX5" fmla="*/ 11676 w 6411843"/>
              <a:gd name="connsiteY5" fmla="*/ 7099412 h 7197004"/>
              <a:gd name="connsiteX6" fmla="*/ 0 w 6411843"/>
              <a:gd name="connsiteY6" fmla="*/ 19805 h 7197004"/>
              <a:gd name="connsiteX0" fmla="*/ 0 w 6411843"/>
              <a:gd name="connsiteY0" fmla="*/ 19805 h 7132772"/>
              <a:gd name="connsiteX1" fmla="*/ 3862515 w 6411843"/>
              <a:gd name="connsiteY1" fmla="*/ 0 h 7132772"/>
              <a:gd name="connsiteX2" fmla="*/ 6409356 w 6411843"/>
              <a:gd name="connsiteY2" fmla="*/ 1717492 h 7132772"/>
              <a:gd name="connsiteX3" fmla="*/ 3391690 w 6411843"/>
              <a:gd name="connsiteY3" fmla="*/ 7130965 h 7132772"/>
              <a:gd name="connsiteX4" fmla="*/ 3407372 w 6411843"/>
              <a:gd name="connsiteY4" fmla="*/ 7106799 h 7132772"/>
              <a:gd name="connsiteX5" fmla="*/ 11676 w 6411843"/>
              <a:gd name="connsiteY5" fmla="*/ 7099412 h 7132772"/>
              <a:gd name="connsiteX6" fmla="*/ 0 w 6411843"/>
              <a:gd name="connsiteY6" fmla="*/ 19805 h 7132772"/>
              <a:gd name="connsiteX0" fmla="*/ 0 w 6449520"/>
              <a:gd name="connsiteY0" fmla="*/ 19805 h 7132772"/>
              <a:gd name="connsiteX1" fmla="*/ 3862515 w 6449520"/>
              <a:gd name="connsiteY1" fmla="*/ 0 h 7132772"/>
              <a:gd name="connsiteX2" fmla="*/ 6409356 w 6449520"/>
              <a:gd name="connsiteY2" fmla="*/ 1717492 h 7132772"/>
              <a:gd name="connsiteX3" fmla="*/ 3391690 w 6449520"/>
              <a:gd name="connsiteY3" fmla="*/ 7130965 h 7132772"/>
              <a:gd name="connsiteX4" fmla="*/ 3407372 w 6449520"/>
              <a:gd name="connsiteY4" fmla="*/ 7106799 h 7132772"/>
              <a:gd name="connsiteX5" fmla="*/ 11676 w 6449520"/>
              <a:gd name="connsiteY5" fmla="*/ 7099412 h 7132772"/>
              <a:gd name="connsiteX6" fmla="*/ 0 w 6449520"/>
              <a:gd name="connsiteY6" fmla="*/ 19805 h 7132772"/>
              <a:gd name="connsiteX0" fmla="*/ 0 w 6420475"/>
              <a:gd name="connsiteY0" fmla="*/ 19805 h 7132772"/>
              <a:gd name="connsiteX1" fmla="*/ 3862515 w 6420475"/>
              <a:gd name="connsiteY1" fmla="*/ 0 h 7132772"/>
              <a:gd name="connsiteX2" fmla="*/ 6409356 w 6420475"/>
              <a:gd name="connsiteY2" fmla="*/ 1717492 h 7132772"/>
              <a:gd name="connsiteX3" fmla="*/ 3391690 w 6420475"/>
              <a:gd name="connsiteY3" fmla="*/ 7130965 h 7132772"/>
              <a:gd name="connsiteX4" fmla="*/ 3407372 w 6420475"/>
              <a:gd name="connsiteY4" fmla="*/ 7106799 h 7132772"/>
              <a:gd name="connsiteX5" fmla="*/ 11676 w 6420475"/>
              <a:gd name="connsiteY5" fmla="*/ 7099412 h 7132772"/>
              <a:gd name="connsiteX6" fmla="*/ 0 w 6420475"/>
              <a:gd name="connsiteY6" fmla="*/ 19805 h 7132772"/>
              <a:gd name="connsiteX0" fmla="*/ 0 w 6411102"/>
              <a:gd name="connsiteY0" fmla="*/ 19805 h 7132772"/>
              <a:gd name="connsiteX1" fmla="*/ 3862515 w 6411102"/>
              <a:gd name="connsiteY1" fmla="*/ 0 h 7132772"/>
              <a:gd name="connsiteX2" fmla="*/ 6409356 w 6411102"/>
              <a:gd name="connsiteY2" fmla="*/ 1717492 h 7132772"/>
              <a:gd name="connsiteX3" fmla="*/ 3391690 w 6411102"/>
              <a:gd name="connsiteY3" fmla="*/ 7130965 h 7132772"/>
              <a:gd name="connsiteX4" fmla="*/ 3407372 w 6411102"/>
              <a:gd name="connsiteY4" fmla="*/ 7106799 h 7132772"/>
              <a:gd name="connsiteX5" fmla="*/ 11676 w 6411102"/>
              <a:gd name="connsiteY5" fmla="*/ 7099412 h 7132772"/>
              <a:gd name="connsiteX6" fmla="*/ 0 w 6411102"/>
              <a:gd name="connsiteY6" fmla="*/ 19805 h 7132772"/>
              <a:gd name="connsiteX0" fmla="*/ 0 w 6412279"/>
              <a:gd name="connsiteY0" fmla="*/ 19805 h 7132772"/>
              <a:gd name="connsiteX1" fmla="*/ 3862515 w 6412279"/>
              <a:gd name="connsiteY1" fmla="*/ 0 h 7132772"/>
              <a:gd name="connsiteX2" fmla="*/ 6409356 w 6412279"/>
              <a:gd name="connsiteY2" fmla="*/ 1717492 h 7132772"/>
              <a:gd name="connsiteX3" fmla="*/ 3391690 w 6412279"/>
              <a:gd name="connsiteY3" fmla="*/ 7130965 h 7132772"/>
              <a:gd name="connsiteX4" fmla="*/ 3407372 w 6412279"/>
              <a:gd name="connsiteY4" fmla="*/ 7106799 h 7132772"/>
              <a:gd name="connsiteX5" fmla="*/ 11676 w 6412279"/>
              <a:gd name="connsiteY5" fmla="*/ 7099412 h 7132772"/>
              <a:gd name="connsiteX6" fmla="*/ 0 w 6412279"/>
              <a:gd name="connsiteY6" fmla="*/ 19805 h 7132772"/>
              <a:gd name="connsiteX0" fmla="*/ 0 w 6411462"/>
              <a:gd name="connsiteY0" fmla="*/ 19805 h 7132772"/>
              <a:gd name="connsiteX1" fmla="*/ 3862515 w 6411462"/>
              <a:gd name="connsiteY1" fmla="*/ 0 h 7132772"/>
              <a:gd name="connsiteX2" fmla="*/ 6409356 w 6411462"/>
              <a:gd name="connsiteY2" fmla="*/ 1717492 h 7132772"/>
              <a:gd name="connsiteX3" fmla="*/ 3391690 w 6411462"/>
              <a:gd name="connsiteY3" fmla="*/ 7130965 h 7132772"/>
              <a:gd name="connsiteX4" fmla="*/ 3407372 w 6411462"/>
              <a:gd name="connsiteY4" fmla="*/ 7106799 h 7132772"/>
              <a:gd name="connsiteX5" fmla="*/ 11676 w 6411462"/>
              <a:gd name="connsiteY5" fmla="*/ 7099412 h 7132772"/>
              <a:gd name="connsiteX6" fmla="*/ 0 w 6411462"/>
              <a:gd name="connsiteY6" fmla="*/ 19805 h 7132772"/>
              <a:gd name="connsiteX0" fmla="*/ 0 w 6409635"/>
              <a:gd name="connsiteY0" fmla="*/ 19805 h 7132772"/>
              <a:gd name="connsiteX1" fmla="*/ 3862515 w 6409635"/>
              <a:gd name="connsiteY1" fmla="*/ 0 h 7132772"/>
              <a:gd name="connsiteX2" fmla="*/ 6409356 w 6409635"/>
              <a:gd name="connsiteY2" fmla="*/ 1717492 h 7132772"/>
              <a:gd name="connsiteX3" fmla="*/ 3391690 w 6409635"/>
              <a:gd name="connsiteY3" fmla="*/ 7130965 h 7132772"/>
              <a:gd name="connsiteX4" fmla="*/ 3407372 w 6409635"/>
              <a:gd name="connsiteY4" fmla="*/ 7106799 h 7132772"/>
              <a:gd name="connsiteX5" fmla="*/ 11676 w 6409635"/>
              <a:gd name="connsiteY5" fmla="*/ 7099412 h 7132772"/>
              <a:gd name="connsiteX6" fmla="*/ 0 w 6409635"/>
              <a:gd name="connsiteY6" fmla="*/ 19805 h 7132772"/>
              <a:gd name="connsiteX0" fmla="*/ 0 w 6409635"/>
              <a:gd name="connsiteY0" fmla="*/ 19805 h 7132772"/>
              <a:gd name="connsiteX1" fmla="*/ 3862515 w 6409635"/>
              <a:gd name="connsiteY1" fmla="*/ 0 h 7132772"/>
              <a:gd name="connsiteX2" fmla="*/ 6409356 w 6409635"/>
              <a:gd name="connsiteY2" fmla="*/ 1717492 h 7132772"/>
              <a:gd name="connsiteX3" fmla="*/ 3391690 w 6409635"/>
              <a:gd name="connsiteY3" fmla="*/ 7130965 h 7132772"/>
              <a:gd name="connsiteX4" fmla="*/ 3407372 w 6409635"/>
              <a:gd name="connsiteY4" fmla="*/ 7106799 h 7132772"/>
              <a:gd name="connsiteX5" fmla="*/ 11676 w 6409635"/>
              <a:gd name="connsiteY5" fmla="*/ 7099412 h 7132772"/>
              <a:gd name="connsiteX6" fmla="*/ 0 w 6409635"/>
              <a:gd name="connsiteY6" fmla="*/ 19805 h 7132772"/>
              <a:gd name="connsiteX0" fmla="*/ 0 w 6409635"/>
              <a:gd name="connsiteY0" fmla="*/ 19805 h 7132772"/>
              <a:gd name="connsiteX1" fmla="*/ 3862515 w 6409635"/>
              <a:gd name="connsiteY1" fmla="*/ 0 h 7132772"/>
              <a:gd name="connsiteX2" fmla="*/ 6409356 w 6409635"/>
              <a:gd name="connsiteY2" fmla="*/ 1717492 h 7132772"/>
              <a:gd name="connsiteX3" fmla="*/ 3391690 w 6409635"/>
              <a:gd name="connsiteY3" fmla="*/ 7130965 h 7132772"/>
              <a:gd name="connsiteX4" fmla="*/ 3407372 w 6409635"/>
              <a:gd name="connsiteY4" fmla="*/ 7106799 h 7132772"/>
              <a:gd name="connsiteX5" fmla="*/ 11676 w 6409635"/>
              <a:gd name="connsiteY5" fmla="*/ 7099412 h 7132772"/>
              <a:gd name="connsiteX6" fmla="*/ 0 w 6409635"/>
              <a:gd name="connsiteY6" fmla="*/ 19805 h 7132772"/>
              <a:gd name="connsiteX0" fmla="*/ 0 w 6409635"/>
              <a:gd name="connsiteY0" fmla="*/ 19805 h 7132772"/>
              <a:gd name="connsiteX1" fmla="*/ 3862515 w 6409635"/>
              <a:gd name="connsiteY1" fmla="*/ 0 h 7132772"/>
              <a:gd name="connsiteX2" fmla="*/ 6409356 w 6409635"/>
              <a:gd name="connsiteY2" fmla="*/ 1717492 h 7132772"/>
              <a:gd name="connsiteX3" fmla="*/ 3391690 w 6409635"/>
              <a:gd name="connsiteY3" fmla="*/ 7130965 h 7132772"/>
              <a:gd name="connsiteX4" fmla="*/ 3407372 w 6409635"/>
              <a:gd name="connsiteY4" fmla="*/ 7106799 h 7132772"/>
              <a:gd name="connsiteX5" fmla="*/ 11676 w 6409635"/>
              <a:gd name="connsiteY5" fmla="*/ 7099412 h 7132772"/>
              <a:gd name="connsiteX6" fmla="*/ 0 w 6409635"/>
              <a:gd name="connsiteY6" fmla="*/ 19805 h 7132772"/>
              <a:gd name="connsiteX0" fmla="*/ 0 w 6409635"/>
              <a:gd name="connsiteY0" fmla="*/ 19810 h 7132777"/>
              <a:gd name="connsiteX1" fmla="*/ 3862515 w 6409635"/>
              <a:gd name="connsiteY1" fmla="*/ 5 h 7132777"/>
              <a:gd name="connsiteX2" fmla="*/ 6409356 w 6409635"/>
              <a:gd name="connsiteY2" fmla="*/ 1717497 h 7132777"/>
              <a:gd name="connsiteX3" fmla="*/ 3391690 w 6409635"/>
              <a:gd name="connsiteY3" fmla="*/ 7130970 h 7132777"/>
              <a:gd name="connsiteX4" fmla="*/ 3407372 w 6409635"/>
              <a:gd name="connsiteY4" fmla="*/ 7106804 h 7132777"/>
              <a:gd name="connsiteX5" fmla="*/ 11676 w 6409635"/>
              <a:gd name="connsiteY5" fmla="*/ 7099417 h 7132777"/>
              <a:gd name="connsiteX6" fmla="*/ 0 w 6409635"/>
              <a:gd name="connsiteY6" fmla="*/ 19810 h 7132777"/>
              <a:gd name="connsiteX0" fmla="*/ 0 w 6409988"/>
              <a:gd name="connsiteY0" fmla="*/ 19811 h 7132778"/>
              <a:gd name="connsiteX1" fmla="*/ 3862515 w 6409988"/>
              <a:gd name="connsiteY1" fmla="*/ 6 h 7132778"/>
              <a:gd name="connsiteX2" fmla="*/ 6409356 w 6409988"/>
              <a:gd name="connsiteY2" fmla="*/ 1717498 h 7132778"/>
              <a:gd name="connsiteX3" fmla="*/ 3391690 w 6409988"/>
              <a:gd name="connsiteY3" fmla="*/ 7130971 h 7132778"/>
              <a:gd name="connsiteX4" fmla="*/ 3407372 w 6409988"/>
              <a:gd name="connsiteY4" fmla="*/ 7106805 h 7132778"/>
              <a:gd name="connsiteX5" fmla="*/ 11676 w 6409988"/>
              <a:gd name="connsiteY5" fmla="*/ 7099418 h 7132778"/>
              <a:gd name="connsiteX6" fmla="*/ 0 w 6409988"/>
              <a:gd name="connsiteY6" fmla="*/ 19811 h 7132778"/>
              <a:gd name="connsiteX0" fmla="*/ 0 w 6487798"/>
              <a:gd name="connsiteY0" fmla="*/ 19811 h 7512555"/>
              <a:gd name="connsiteX1" fmla="*/ 3862515 w 6487798"/>
              <a:gd name="connsiteY1" fmla="*/ 6 h 7512555"/>
              <a:gd name="connsiteX2" fmla="*/ 6487066 w 6487798"/>
              <a:gd name="connsiteY2" fmla="*/ 1916954 h 7512555"/>
              <a:gd name="connsiteX3" fmla="*/ 3391690 w 6487798"/>
              <a:gd name="connsiteY3" fmla="*/ 7130971 h 7512555"/>
              <a:gd name="connsiteX4" fmla="*/ 3407372 w 6487798"/>
              <a:gd name="connsiteY4" fmla="*/ 7106805 h 7512555"/>
              <a:gd name="connsiteX5" fmla="*/ 11676 w 6487798"/>
              <a:gd name="connsiteY5" fmla="*/ 7099418 h 7512555"/>
              <a:gd name="connsiteX6" fmla="*/ 0 w 6487798"/>
              <a:gd name="connsiteY6" fmla="*/ 19811 h 7512555"/>
              <a:gd name="connsiteX0" fmla="*/ 0 w 6506827"/>
              <a:gd name="connsiteY0" fmla="*/ 19811 h 7512555"/>
              <a:gd name="connsiteX1" fmla="*/ 3862515 w 6506827"/>
              <a:gd name="connsiteY1" fmla="*/ 6 h 7512555"/>
              <a:gd name="connsiteX2" fmla="*/ 6487066 w 6506827"/>
              <a:gd name="connsiteY2" fmla="*/ 1916954 h 7512555"/>
              <a:gd name="connsiteX3" fmla="*/ 3391690 w 6506827"/>
              <a:gd name="connsiteY3" fmla="*/ 7130971 h 7512555"/>
              <a:gd name="connsiteX4" fmla="*/ 3407372 w 6506827"/>
              <a:gd name="connsiteY4" fmla="*/ 7106805 h 7512555"/>
              <a:gd name="connsiteX5" fmla="*/ 11676 w 6506827"/>
              <a:gd name="connsiteY5" fmla="*/ 7099418 h 7512555"/>
              <a:gd name="connsiteX6" fmla="*/ 0 w 6506827"/>
              <a:gd name="connsiteY6" fmla="*/ 19811 h 7512555"/>
              <a:gd name="connsiteX0" fmla="*/ 0 w 6489025"/>
              <a:gd name="connsiteY0" fmla="*/ 0 h 7492744"/>
              <a:gd name="connsiteX1" fmla="*/ 3897052 w 6489025"/>
              <a:gd name="connsiteY1" fmla="*/ 23555 h 7492744"/>
              <a:gd name="connsiteX2" fmla="*/ 6487066 w 6489025"/>
              <a:gd name="connsiteY2" fmla="*/ 1897143 h 7492744"/>
              <a:gd name="connsiteX3" fmla="*/ 3391690 w 6489025"/>
              <a:gd name="connsiteY3" fmla="*/ 7111160 h 7492744"/>
              <a:gd name="connsiteX4" fmla="*/ 3407372 w 6489025"/>
              <a:gd name="connsiteY4" fmla="*/ 7086994 h 7492744"/>
              <a:gd name="connsiteX5" fmla="*/ 11676 w 6489025"/>
              <a:gd name="connsiteY5" fmla="*/ 7079607 h 7492744"/>
              <a:gd name="connsiteX6" fmla="*/ 0 w 6489025"/>
              <a:gd name="connsiteY6" fmla="*/ 0 h 7492744"/>
              <a:gd name="connsiteX0" fmla="*/ 0 w 6616802"/>
              <a:gd name="connsiteY0" fmla="*/ 0 h 7492744"/>
              <a:gd name="connsiteX1" fmla="*/ 3897052 w 6616802"/>
              <a:gd name="connsiteY1" fmla="*/ 23555 h 7492744"/>
              <a:gd name="connsiteX2" fmla="*/ 6487066 w 6616802"/>
              <a:gd name="connsiteY2" fmla="*/ 1897143 h 7492744"/>
              <a:gd name="connsiteX3" fmla="*/ 3391690 w 6616802"/>
              <a:gd name="connsiteY3" fmla="*/ 7111160 h 7492744"/>
              <a:gd name="connsiteX4" fmla="*/ 3407372 w 6616802"/>
              <a:gd name="connsiteY4" fmla="*/ 7086994 h 7492744"/>
              <a:gd name="connsiteX5" fmla="*/ 11676 w 6616802"/>
              <a:gd name="connsiteY5" fmla="*/ 7079607 h 7492744"/>
              <a:gd name="connsiteX6" fmla="*/ 0 w 6616802"/>
              <a:gd name="connsiteY6" fmla="*/ 0 h 7492744"/>
              <a:gd name="connsiteX0" fmla="*/ 0 w 6541235"/>
              <a:gd name="connsiteY0" fmla="*/ 0 h 7513941"/>
              <a:gd name="connsiteX1" fmla="*/ 3897052 w 6541235"/>
              <a:gd name="connsiteY1" fmla="*/ 23555 h 7513941"/>
              <a:gd name="connsiteX2" fmla="*/ 6409358 w 6541235"/>
              <a:gd name="connsiteY2" fmla="*/ 1610968 h 7513941"/>
              <a:gd name="connsiteX3" fmla="*/ 3391690 w 6541235"/>
              <a:gd name="connsiteY3" fmla="*/ 7111160 h 7513941"/>
              <a:gd name="connsiteX4" fmla="*/ 3407372 w 6541235"/>
              <a:gd name="connsiteY4" fmla="*/ 7086994 h 7513941"/>
              <a:gd name="connsiteX5" fmla="*/ 11676 w 6541235"/>
              <a:gd name="connsiteY5" fmla="*/ 7079607 h 7513941"/>
              <a:gd name="connsiteX6" fmla="*/ 0 w 6541235"/>
              <a:gd name="connsiteY6" fmla="*/ 0 h 7513941"/>
              <a:gd name="connsiteX0" fmla="*/ 0 w 6585947"/>
              <a:gd name="connsiteY0" fmla="*/ 0 h 7513941"/>
              <a:gd name="connsiteX1" fmla="*/ 3897052 w 6585947"/>
              <a:gd name="connsiteY1" fmla="*/ 23555 h 7513941"/>
              <a:gd name="connsiteX2" fmla="*/ 6409358 w 6585947"/>
              <a:gd name="connsiteY2" fmla="*/ 1610968 h 7513941"/>
              <a:gd name="connsiteX3" fmla="*/ 3391690 w 6585947"/>
              <a:gd name="connsiteY3" fmla="*/ 7111160 h 7513941"/>
              <a:gd name="connsiteX4" fmla="*/ 3407372 w 6585947"/>
              <a:gd name="connsiteY4" fmla="*/ 7086994 h 7513941"/>
              <a:gd name="connsiteX5" fmla="*/ 11676 w 6585947"/>
              <a:gd name="connsiteY5" fmla="*/ 7079607 h 7513941"/>
              <a:gd name="connsiteX6" fmla="*/ 0 w 6585947"/>
              <a:gd name="connsiteY6" fmla="*/ 0 h 7513941"/>
              <a:gd name="connsiteX0" fmla="*/ 0 w 6481535"/>
              <a:gd name="connsiteY0" fmla="*/ 0 h 7513941"/>
              <a:gd name="connsiteX1" fmla="*/ 3897052 w 6481535"/>
              <a:gd name="connsiteY1" fmla="*/ 23555 h 7513941"/>
              <a:gd name="connsiteX2" fmla="*/ 6409358 w 6481535"/>
              <a:gd name="connsiteY2" fmla="*/ 1610968 h 7513941"/>
              <a:gd name="connsiteX3" fmla="*/ 3391690 w 6481535"/>
              <a:gd name="connsiteY3" fmla="*/ 7111160 h 7513941"/>
              <a:gd name="connsiteX4" fmla="*/ 3407372 w 6481535"/>
              <a:gd name="connsiteY4" fmla="*/ 7086994 h 7513941"/>
              <a:gd name="connsiteX5" fmla="*/ 11676 w 6481535"/>
              <a:gd name="connsiteY5" fmla="*/ 7079607 h 7513941"/>
              <a:gd name="connsiteX6" fmla="*/ 0 w 6481535"/>
              <a:gd name="connsiteY6" fmla="*/ 0 h 7513941"/>
              <a:gd name="connsiteX0" fmla="*/ 0 w 6496807"/>
              <a:gd name="connsiteY0" fmla="*/ 0 h 7513941"/>
              <a:gd name="connsiteX1" fmla="*/ 3897052 w 6496807"/>
              <a:gd name="connsiteY1" fmla="*/ 23555 h 7513941"/>
              <a:gd name="connsiteX2" fmla="*/ 6409358 w 6496807"/>
              <a:gd name="connsiteY2" fmla="*/ 1610968 h 7513941"/>
              <a:gd name="connsiteX3" fmla="*/ 3391690 w 6496807"/>
              <a:gd name="connsiteY3" fmla="*/ 7111160 h 7513941"/>
              <a:gd name="connsiteX4" fmla="*/ 3407372 w 6496807"/>
              <a:gd name="connsiteY4" fmla="*/ 7086994 h 7513941"/>
              <a:gd name="connsiteX5" fmla="*/ 11676 w 6496807"/>
              <a:gd name="connsiteY5" fmla="*/ 7079607 h 7513941"/>
              <a:gd name="connsiteX6" fmla="*/ 0 w 6496807"/>
              <a:gd name="connsiteY6" fmla="*/ 0 h 7513941"/>
              <a:gd name="connsiteX0" fmla="*/ 0 w 6556046"/>
              <a:gd name="connsiteY0" fmla="*/ 0 h 7510087"/>
              <a:gd name="connsiteX1" fmla="*/ 3897052 w 6556046"/>
              <a:gd name="connsiteY1" fmla="*/ 23555 h 7510087"/>
              <a:gd name="connsiteX2" fmla="*/ 6469798 w 6556046"/>
              <a:gd name="connsiteY2" fmla="*/ 1662999 h 7510087"/>
              <a:gd name="connsiteX3" fmla="*/ 3391690 w 6556046"/>
              <a:gd name="connsiteY3" fmla="*/ 7111160 h 7510087"/>
              <a:gd name="connsiteX4" fmla="*/ 3407372 w 6556046"/>
              <a:gd name="connsiteY4" fmla="*/ 7086994 h 7510087"/>
              <a:gd name="connsiteX5" fmla="*/ 11676 w 6556046"/>
              <a:gd name="connsiteY5" fmla="*/ 7079607 h 7510087"/>
              <a:gd name="connsiteX6" fmla="*/ 0 w 6556046"/>
              <a:gd name="connsiteY6" fmla="*/ 0 h 7510087"/>
              <a:gd name="connsiteX0" fmla="*/ 0 w 6518721"/>
              <a:gd name="connsiteY0" fmla="*/ 0 h 7510087"/>
              <a:gd name="connsiteX1" fmla="*/ 3897052 w 6518721"/>
              <a:gd name="connsiteY1" fmla="*/ 23555 h 7510087"/>
              <a:gd name="connsiteX2" fmla="*/ 6469798 w 6518721"/>
              <a:gd name="connsiteY2" fmla="*/ 1662999 h 7510087"/>
              <a:gd name="connsiteX3" fmla="*/ 3391690 w 6518721"/>
              <a:gd name="connsiteY3" fmla="*/ 7111160 h 7510087"/>
              <a:gd name="connsiteX4" fmla="*/ 3407372 w 6518721"/>
              <a:gd name="connsiteY4" fmla="*/ 7086994 h 7510087"/>
              <a:gd name="connsiteX5" fmla="*/ 11676 w 6518721"/>
              <a:gd name="connsiteY5" fmla="*/ 7079607 h 7510087"/>
              <a:gd name="connsiteX6" fmla="*/ 0 w 6518721"/>
              <a:gd name="connsiteY6" fmla="*/ 0 h 7510087"/>
              <a:gd name="connsiteX0" fmla="*/ 0 w 6518178"/>
              <a:gd name="connsiteY0" fmla="*/ 0 h 7408563"/>
              <a:gd name="connsiteX1" fmla="*/ 3897052 w 6518178"/>
              <a:gd name="connsiteY1" fmla="*/ 23555 h 7408563"/>
              <a:gd name="connsiteX2" fmla="*/ 6469798 w 6518178"/>
              <a:gd name="connsiteY2" fmla="*/ 1662999 h 7408563"/>
              <a:gd name="connsiteX3" fmla="*/ 3391690 w 6518178"/>
              <a:gd name="connsiteY3" fmla="*/ 7111160 h 7408563"/>
              <a:gd name="connsiteX4" fmla="*/ 3640497 w 6518178"/>
              <a:gd name="connsiteY4" fmla="*/ 6722770 h 7408563"/>
              <a:gd name="connsiteX5" fmla="*/ 11676 w 6518178"/>
              <a:gd name="connsiteY5" fmla="*/ 7079607 h 7408563"/>
              <a:gd name="connsiteX6" fmla="*/ 0 w 6518178"/>
              <a:gd name="connsiteY6" fmla="*/ 0 h 7408563"/>
              <a:gd name="connsiteX0" fmla="*/ 0 w 6528200"/>
              <a:gd name="connsiteY0" fmla="*/ 0 h 7880514"/>
              <a:gd name="connsiteX1" fmla="*/ 3897052 w 6528200"/>
              <a:gd name="connsiteY1" fmla="*/ 23555 h 7880514"/>
              <a:gd name="connsiteX2" fmla="*/ 6469798 w 6528200"/>
              <a:gd name="connsiteY2" fmla="*/ 1662999 h 7880514"/>
              <a:gd name="connsiteX3" fmla="*/ 3391690 w 6528200"/>
              <a:gd name="connsiteY3" fmla="*/ 7111160 h 7880514"/>
              <a:gd name="connsiteX4" fmla="*/ 11676 w 6528200"/>
              <a:gd name="connsiteY4" fmla="*/ 7079607 h 7880514"/>
              <a:gd name="connsiteX5" fmla="*/ 0 w 6528200"/>
              <a:gd name="connsiteY5" fmla="*/ 0 h 7880514"/>
              <a:gd name="connsiteX0" fmla="*/ 0 w 6471278"/>
              <a:gd name="connsiteY0" fmla="*/ 0 h 7802232"/>
              <a:gd name="connsiteX1" fmla="*/ 3897052 w 6471278"/>
              <a:gd name="connsiteY1" fmla="*/ 23555 h 7802232"/>
              <a:gd name="connsiteX2" fmla="*/ 6469798 w 6471278"/>
              <a:gd name="connsiteY2" fmla="*/ 1662999 h 7802232"/>
              <a:gd name="connsiteX3" fmla="*/ 3460764 w 6471278"/>
              <a:gd name="connsiteY3" fmla="*/ 6929049 h 7802232"/>
              <a:gd name="connsiteX4" fmla="*/ 11676 w 6471278"/>
              <a:gd name="connsiteY4" fmla="*/ 7079607 h 7802232"/>
              <a:gd name="connsiteX5" fmla="*/ 0 w 6471278"/>
              <a:gd name="connsiteY5" fmla="*/ 0 h 7802232"/>
              <a:gd name="connsiteX0" fmla="*/ 0 w 6471278"/>
              <a:gd name="connsiteY0" fmla="*/ 0 h 7856335"/>
              <a:gd name="connsiteX1" fmla="*/ 3897052 w 6471278"/>
              <a:gd name="connsiteY1" fmla="*/ 23555 h 7856335"/>
              <a:gd name="connsiteX2" fmla="*/ 6469798 w 6471278"/>
              <a:gd name="connsiteY2" fmla="*/ 1662999 h 7856335"/>
              <a:gd name="connsiteX3" fmla="*/ 3460764 w 6471278"/>
              <a:gd name="connsiteY3" fmla="*/ 6929049 h 7856335"/>
              <a:gd name="connsiteX4" fmla="*/ 11676 w 6471278"/>
              <a:gd name="connsiteY4" fmla="*/ 7079607 h 7856335"/>
              <a:gd name="connsiteX5" fmla="*/ 0 w 6471278"/>
              <a:gd name="connsiteY5" fmla="*/ 0 h 7856335"/>
              <a:gd name="connsiteX0" fmla="*/ 0 w 6472305"/>
              <a:gd name="connsiteY0" fmla="*/ 0 h 7856335"/>
              <a:gd name="connsiteX1" fmla="*/ 3897052 w 6472305"/>
              <a:gd name="connsiteY1" fmla="*/ 23555 h 7856335"/>
              <a:gd name="connsiteX2" fmla="*/ 6469798 w 6472305"/>
              <a:gd name="connsiteY2" fmla="*/ 1662999 h 7856335"/>
              <a:gd name="connsiteX3" fmla="*/ 3460764 w 6472305"/>
              <a:gd name="connsiteY3" fmla="*/ 6929049 h 7856335"/>
              <a:gd name="connsiteX4" fmla="*/ 11676 w 6472305"/>
              <a:gd name="connsiteY4" fmla="*/ 7079607 h 7856335"/>
              <a:gd name="connsiteX5" fmla="*/ 0 w 6472305"/>
              <a:gd name="connsiteY5" fmla="*/ 0 h 7856335"/>
              <a:gd name="connsiteX0" fmla="*/ 0 w 6479594"/>
              <a:gd name="connsiteY0" fmla="*/ 0 h 7856335"/>
              <a:gd name="connsiteX1" fmla="*/ 3897052 w 6479594"/>
              <a:gd name="connsiteY1" fmla="*/ 23555 h 7856335"/>
              <a:gd name="connsiteX2" fmla="*/ 6469798 w 6479594"/>
              <a:gd name="connsiteY2" fmla="*/ 1662999 h 7856335"/>
              <a:gd name="connsiteX3" fmla="*/ 3460764 w 6479594"/>
              <a:gd name="connsiteY3" fmla="*/ 6929049 h 7856335"/>
              <a:gd name="connsiteX4" fmla="*/ 11676 w 6479594"/>
              <a:gd name="connsiteY4" fmla="*/ 7079607 h 7856335"/>
              <a:gd name="connsiteX5" fmla="*/ 0 w 6479594"/>
              <a:gd name="connsiteY5" fmla="*/ 0 h 7856335"/>
              <a:gd name="connsiteX0" fmla="*/ 0 w 6532913"/>
              <a:gd name="connsiteY0" fmla="*/ 0 h 7795811"/>
              <a:gd name="connsiteX1" fmla="*/ 3897052 w 6532913"/>
              <a:gd name="connsiteY1" fmla="*/ 23555 h 7795811"/>
              <a:gd name="connsiteX2" fmla="*/ 6521604 w 6532913"/>
              <a:gd name="connsiteY2" fmla="*/ 1784407 h 7795811"/>
              <a:gd name="connsiteX3" fmla="*/ 3460764 w 6532913"/>
              <a:gd name="connsiteY3" fmla="*/ 6929049 h 7795811"/>
              <a:gd name="connsiteX4" fmla="*/ 11676 w 6532913"/>
              <a:gd name="connsiteY4" fmla="*/ 7079607 h 7795811"/>
              <a:gd name="connsiteX5" fmla="*/ 0 w 6532913"/>
              <a:gd name="connsiteY5" fmla="*/ 0 h 7795811"/>
              <a:gd name="connsiteX0" fmla="*/ 0 w 6523557"/>
              <a:gd name="connsiteY0" fmla="*/ 0 h 7795811"/>
              <a:gd name="connsiteX1" fmla="*/ 3897052 w 6523557"/>
              <a:gd name="connsiteY1" fmla="*/ 23555 h 7795811"/>
              <a:gd name="connsiteX2" fmla="*/ 6521604 w 6523557"/>
              <a:gd name="connsiteY2" fmla="*/ 1784407 h 7795811"/>
              <a:gd name="connsiteX3" fmla="*/ 3460764 w 6523557"/>
              <a:gd name="connsiteY3" fmla="*/ 6929049 h 7795811"/>
              <a:gd name="connsiteX4" fmla="*/ 11676 w 6523557"/>
              <a:gd name="connsiteY4" fmla="*/ 7079607 h 7795811"/>
              <a:gd name="connsiteX5" fmla="*/ 0 w 6523557"/>
              <a:gd name="connsiteY5" fmla="*/ 0 h 7795811"/>
              <a:gd name="connsiteX0" fmla="*/ 0 w 6531956"/>
              <a:gd name="connsiteY0" fmla="*/ 0 h 7795811"/>
              <a:gd name="connsiteX1" fmla="*/ 3897052 w 6531956"/>
              <a:gd name="connsiteY1" fmla="*/ 23555 h 7795811"/>
              <a:gd name="connsiteX2" fmla="*/ 6521604 w 6531956"/>
              <a:gd name="connsiteY2" fmla="*/ 1784407 h 7795811"/>
              <a:gd name="connsiteX3" fmla="*/ 3460764 w 6531956"/>
              <a:gd name="connsiteY3" fmla="*/ 6929049 h 7795811"/>
              <a:gd name="connsiteX4" fmla="*/ 11676 w 6531956"/>
              <a:gd name="connsiteY4" fmla="*/ 7079607 h 7795811"/>
              <a:gd name="connsiteX5" fmla="*/ 0 w 6531956"/>
              <a:gd name="connsiteY5" fmla="*/ 0 h 7795811"/>
              <a:gd name="connsiteX0" fmla="*/ 0 w 6463149"/>
              <a:gd name="connsiteY0" fmla="*/ 0 h 7800851"/>
              <a:gd name="connsiteX1" fmla="*/ 3897052 w 6463149"/>
              <a:gd name="connsiteY1" fmla="*/ 23555 h 7800851"/>
              <a:gd name="connsiteX2" fmla="*/ 6452530 w 6463149"/>
              <a:gd name="connsiteY2" fmla="*/ 1689014 h 7800851"/>
              <a:gd name="connsiteX3" fmla="*/ 3460764 w 6463149"/>
              <a:gd name="connsiteY3" fmla="*/ 6929049 h 7800851"/>
              <a:gd name="connsiteX4" fmla="*/ 11676 w 6463149"/>
              <a:gd name="connsiteY4" fmla="*/ 7079607 h 7800851"/>
              <a:gd name="connsiteX5" fmla="*/ 0 w 6463149"/>
              <a:gd name="connsiteY5" fmla="*/ 0 h 7800851"/>
              <a:gd name="connsiteX0" fmla="*/ 0 w 6457383"/>
              <a:gd name="connsiteY0" fmla="*/ 0 h 7800851"/>
              <a:gd name="connsiteX1" fmla="*/ 3897052 w 6457383"/>
              <a:gd name="connsiteY1" fmla="*/ 23555 h 7800851"/>
              <a:gd name="connsiteX2" fmla="*/ 6452530 w 6457383"/>
              <a:gd name="connsiteY2" fmla="*/ 1689014 h 7800851"/>
              <a:gd name="connsiteX3" fmla="*/ 3460764 w 6457383"/>
              <a:gd name="connsiteY3" fmla="*/ 6929049 h 7800851"/>
              <a:gd name="connsiteX4" fmla="*/ 11676 w 6457383"/>
              <a:gd name="connsiteY4" fmla="*/ 7079607 h 7800851"/>
              <a:gd name="connsiteX5" fmla="*/ 0 w 6457383"/>
              <a:gd name="connsiteY5" fmla="*/ 0 h 7800851"/>
              <a:gd name="connsiteX0" fmla="*/ 0 w 6483237"/>
              <a:gd name="connsiteY0" fmla="*/ 0 h 7789894"/>
              <a:gd name="connsiteX1" fmla="*/ 3897052 w 6483237"/>
              <a:gd name="connsiteY1" fmla="*/ 23555 h 7789894"/>
              <a:gd name="connsiteX2" fmla="*/ 6478433 w 6483237"/>
              <a:gd name="connsiteY2" fmla="*/ 1897141 h 7789894"/>
              <a:gd name="connsiteX3" fmla="*/ 3460764 w 6483237"/>
              <a:gd name="connsiteY3" fmla="*/ 6929049 h 7789894"/>
              <a:gd name="connsiteX4" fmla="*/ 11676 w 6483237"/>
              <a:gd name="connsiteY4" fmla="*/ 7079607 h 7789894"/>
              <a:gd name="connsiteX5" fmla="*/ 0 w 6483237"/>
              <a:gd name="connsiteY5" fmla="*/ 0 h 7789894"/>
              <a:gd name="connsiteX0" fmla="*/ 0 w 6478476"/>
              <a:gd name="connsiteY0" fmla="*/ 0 h 7789894"/>
              <a:gd name="connsiteX1" fmla="*/ 3897052 w 6478476"/>
              <a:gd name="connsiteY1" fmla="*/ 23555 h 7789894"/>
              <a:gd name="connsiteX2" fmla="*/ 6478433 w 6478476"/>
              <a:gd name="connsiteY2" fmla="*/ 1897141 h 7789894"/>
              <a:gd name="connsiteX3" fmla="*/ 3460764 w 6478476"/>
              <a:gd name="connsiteY3" fmla="*/ 6929049 h 7789894"/>
              <a:gd name="connsiteX4" fmla="*/ 11676 w 6478476"/>
              <a:gd name="connsiteY4" fmla="*/ 7079607 h 7789894"/>
              <a:gd name="connsiteX5" fmla="*/ 0 w 6478476"/>
              <a:gd name="connsiteY5" fmla="*/ 0 h 7789894"/>
              <a:gd name="connsiteX0" fmla="*/ 0 w 6479729"/>
              <a:gd name="connsiteY0" fmla="*/ 0 h 7789894"/>
              <a:gd name="connsiteX1" fmla="*/ 3871149 w 6479729"/>
              <a:gd name="connsiteY1" fmla="*/ 40898 h 7789894"/>
              <a:gd name="connsiteX2" fmla="*/ 6478433 w 6479729"/>
              <a:gd name="connsiteY2" fmla="*/ 1897141 h 7789894"/>
              <a:gd name="connsiteX3" fmla="*/ 3460764 w 6479729"/>
              <a:gd name="connsiteY3" fmla="*/ 6929049 h 7789894"/>
              <a:gd name="connsiteX4" fmla="*/ 11676 w 6479729"/>
              <a:gd name="connsiteY4" fmla="*/ 7079607 h 7789894"/>
              <a:gd name="connsiteX5" fmla="*/ 0 w 6479729"/>
              <a:gd name="connsiteY5" fmla="*/ 0 h 7789894"/>
              <a:gd name="connsiteX0" fmla="*/ 0 w 6576755"/>
              <a:gd name="connsiteY0" fmla="*/ 0 h 7789894"/>
              <a:gd name="connsiteX1" fmla="*/ 3871149 w 6576755"/>
              <a:gd name="connsiteY1" fmla="*/ 40898 h 7789894"/>
              <a:gd name="connsiteX2" fmla="*/ 6478433 w 6576755"/>
              <a:gd name="connsiteY2" fmla="*/ 1897141 h 7789894"/>
              <a:gd name="connsiteX3" fmla="*/ 3460764 w 6576755"/>
              <a:gd name="connsiteY3" fmla="*/ 6929049 h 7789894"/>
              <a:gd name="connsiteX4" fmla="*/ 11676 w 6576755"/>
              <a:gd name="connsiteY4" fmla="*/ 7079607 h 7789894"/>
              <a:gd name="connsiteX5" fmla="*/ 0 w 6576755"/>
              <a:gd name="connsiteY5" fmla="*/ 0 h 7789894"/>
              <a:gd name="connsiteX0" fmla="*/ 0 w 6501169"/>
              <a:gd name="connsiteY0" fmla="*/ 0 h 7803614"/>
              <a:gd name="connsiteX1" fmla="*/ 3871149 w 6501169"/>
              <a:gd name="connsiteY1" fmla="*/ 40898 h 7803614"/>
              <a:gd name="connsiteX2" fmla="*/ 6400725 w 6501169"/>
              <a:gd name="connsiteY2" fmla="*/ 1636982 h 7803614"/>
              <a:gd name="connsiteX3" fmla="*/ 3460764 w 6501169"/>
              <a:gd name="connsiteY3" fmla="*/ 6929049 h 7803614"/>
              <a:gd name="connsiteX4" fmla="*/ 11676 w 6501169"/>
              <a:gd name="connsiteY4" fmla="*/ 7079607 h 7803614"/>
              <a:gd name="connsiteX5" fmla="*/ 0 w 6501169"/>
              <a:gd name="connsiteY5" fmla="*/ 0 h 7803614"/>
              <a:gd name="connsiteX0" fmla="*/ 0 w 6558987"/>
              <a:gd name="connsiteY0" fmla="*/ 0 h 7803614"/>
              <a:gd name="connsiteX1" fmla="*/ 3871149 w 6558987"/>
              <a:gd name="connsiteY1" fmla="*/ 40898 h 7803614"/>
              <a:gd name="connsiteX2" fmla="*/ 6400725 w 6558987"/>
              <a:gd name="connsiteY2" fmla="*/ 1636982 h 7803614"/>
              <a:gd name="connsiteX3" fmla="*/ 3460764 w 6558987"/>
              <a:gd name="connsiteY3" fmla="*/ 6929049 h 7803614"/>
              <a:gd name="connsiteX4" fmla="*/ 11676 w 6558987"/>
              <a:gd name="connsiteY4" fmla="*/ 7079607 h 7803614"/>
              <a:gd name="connsiteX5" fmla="*/ 0 w 6558987"/>
              <a:gd name="connsiteY5" fmla="*/ 0 h 7803614"/>
              <a:gd name="connsiteX0" fmla="*/ 0 w 6545242"/>
              <a:gd name="connsiteY0" fmla="*/ 0 h 7881519"/>
              <a:gd name="connsiteX1" fmla="*/ 3871149 w 6545242"/>
              <a:gd name="connsiteY1" fmla="*/ 40898 h 7881519"/>
              <a:gd name="connsiteX2" fmla="*/ 6400725 w 6545242"/>
              <a:gd name="connsiteY2" fmla="*/ 1636982 h 7881519"/>
              <a:gd name="connsiteX3" fmla="*/ 3460764 w 6545242"/>
              <a:gd name="connsiteY3" fmla="*/ 6929049 h 7881519"/>
              <a:gd name="connsiteX4" fmla="*/ 11676 w 6545242"/>
              <a:gd name="connsiteY4" fmla="*/ 7079607 h 7881519"/>
              <a:gd name="connsiteX5" fmla="*/ 0 w 6545242"/>
              <a:gd name="connsiteY5" fmla="*/ 0 h 7881519"/>
              <a:gd name="connsiteX0" fmla="*/ 0 w 6509810"/>
              <a:gd name="connsiteY0" fmla="*/ 0 h 7306256"/>
              <a:gd name="connsiteX1" fmla="*/ 3871149 w 6509810"/>
              <a:gd name="connsiteY1" fmla="*/ 40898 h 7306256"/>
              <a:gd name="connsiteX2" fmla="*/ 6400725 w 6509810"/>
              <a:gd name="connsiteY2" fmla="*/ 1636982 h 7306256"/>
              <a:gd name="connsiteX3" fmla="*/ 5645236 w 6509810"/>
              <a:gd name="connsiteY3" fmla="*/ 3330175 h 7306256"/>
              <a:gd name="connsiteX4" fmla="*/ 11676 w 6509810"/>
              <a:gd name="connsiteY4" fmla="*/ 7079607 h 7306256"/>
              <a:gd name="connsiteX5" fmla="*/ 0 w 6509810"/>
              <a:gd name="connsiteY5" fmla="*/ 0 h 7306256"/>
              <a:gd name="connsiteX0" fmla="*/ 0 w 6423669"/>
              <a:gd name="connsiteY0" fmla="*/ 0 h 7378235"/>
              <a:gd name="connsiteX1" fmla="*/ 3871149 w 6423669"/>
              <a:gd name="connsiteY1" fmla="*/ 40898 h 7378235"/>
              <a:gd name="connsiteX2" fmla="*/ 6400725 w 6423669"/>
              <a:gd name="connsiteY2" fmla="*/ 1636982 h 7378235"/>
              <a:gd name="connsiteX3" fmla="*/ 4945861 w 6423669"/>
              <a:gd name="connsiteY3" fmla="*/ 4474877 h 7378235"/>
              <a:gd name="connsiteX4" fmla="*/ 11676 w 6423669"/>
              <a:gd name="connsiteY4" fmla="*/ 7079607 h 7378235"/>
              <a:gd name="connsiteX5" fmla="*/ 0 w 6423669"/>
              <a:gd name="connsiteY5" fmla="*/ 0 h 7378235"/>
              <a:gd name="connsiteX0" fmla="*/ 0 w 6508543"/>
              <a:gd name="connsiteY0" fmla="*/ 0 h 7359003"/>
              <a:gd name="connsiteX1" fmla="*/ 3871149 w 6508543"/>
              <a:gd name="connsiteY1" fmla="*/ 40898 h 7359003"/>
              <a:gd name="connsiteX2" fmla="*/ 6478434 w 6508543"/>
              <a:gd name="connsiteY2" fmla="*/ 1827766 h 7359003"/>
              <a:gd name="connsiteX3" fmla="*/ 4945861 w 6508543"/>
              <a:gd name="connsiteY3" fmla="*/ 4474877 h 7359003"/>
              <a:gd name="connsiteX4" fmla="*/ 11676 w 6508543"/>
              <a:gd name="connsiteY4" fmla="*/ 7079607 h 7359003"/>
              <a:gd name="connsiteX5" fmla="*/ 0 w 6508543"/>
              <a:gd name="connsiteY5" fmla="*/ 0 h 7359003"/>
              <a:gd name="connsiteX0" fmla="*/ 0 w 6595472"/>
              <a:gd name="connsiteY0" fmla="*/ 0 h 7359003"/>
              <a:gd name="connsiteX1" fmla="*/ 3871149 w 6595472"/>
              <a:gd name="connsiteY1" fmla="*/ 40898 h 7359003"/>
              <a:gd name="connsiteX2" fmla="*/ 6478434 w 6595472"/>
              <a:gd name="connsiteY2" fmla="*/ 1827766 h 7359003"/>
              <a:gd name="connsiteX3" fmla="*/ 4945861 w 6595472"/>
              <a:gd name="connsiteY3" fmla="*/ 4474877 h 7359003"/>
              <a:gd name="connsiteX4" fmla="*/ 11676 w 6595472"/>
              <a:gd name="connsiteY4" fmla="*/ 7079607 h 7359003"/>
              <a:gd name="connsiteX5" fmla="*/ 0 w 6595472"/>
              <a:gd name="connsiteY5" fmla="*/ 0 h 7359003"/>
              <a:gd name="connsiteX0" fmla="*/ 0 w 6555491"/>
              <a:gd name="connsiteY0" fmla="*/ 0 h 7360885"/>
              <a:gd name="connsiteX1" fmla="*/ 3871149 w 6555491"/>
              <a:gd name="connsiteY1" fmla="*/ 40898 h 7360885"/>
              <a:gd name="connsiteX2" fmla="*/ 6435263 w 6555491"/>
              <a:gd name="connsiteY2" fmla="*/ 1662998 h 7360885"/>
              <a:gd name="connsiteX3" fmla="*/ 4945861 w 6555491"/>
              <a:gd name="connsiteY3" fmla="*/ 4474877 h 7360885"/>
              <a:gd name="connsiteX4" fmla="*/ 11676 w 6555491"/>
              <a:gd name="connsiteY4" fmla="*/ 7079607 h 7360885"/>
              <a:gd name="connsiteX5" fmla="*/ 0 w 6555491"/>
              <a:gd name="connsiteY5" fmla="*/ 0 h 7360885"/>
              <a:gd name="connsiteX0" fmla="*/ 0 w 6614531"/>
              <a:gd name="connsiteY0" fmla="*/ 0 h 7360885"/>
              <a:gd name="connsiteX1" fmla="*/ 3871149 w 6614531"/>
              <a:gd name="connsiteY1" fmla="*/ 40898 h 7360885"/>
              <a:gd name="connsiteX2" fmla="*/ 6435263 w 6614531"/>
              <a:gd name="connsiteY2" fmla="*/ 1662998 h 7360885"/>
              <a:gd name="connsiteX3" fmla="*/ 4945861 w 6614531"/>
              <a:gd name="connsiteY3" fmla="*/ 4474877 h 7360885"/>
              <a:gd name="connsiteX4" fmla="*/ 11676 w 6614531"/>
              <a:gd name="connsiteY4" fmla="*/ 7079607 h 7360885"/>
              <a:gd name="connsiteX5" fmla="*/ 0 w 6614531"/>
              <a:gd name="connsiteY5" fmla="*/ 0 h 7360885"/>
              <a:gd name="connsiteX0" fmla="*/ 0 w 6476587"/>
              <a:gd name="connsiteY0" fmla="*/ 0 h 7360885"/>
              <a:gd name="connsiteX1" fmla="*/ 3871149 w 6476587"/>
              <a:gd name="connsiteY1" fmla="*/ 40898 h 7360885"/>
              <a:gd name="connsiteX2" fmla="*/ 6435263 w 6476587"/>
              <a:gd name="connsiteY2" fmla="*/ 1662998 h 7360885"/>
              <a:gd name="connsiteX3" fmla="*/ 4945861 w 6476587"/>
              <a:gd name="connsiteY3" fmla="*/ 4474877 h 7360885"/>
              <a:gd name="connsiteX4" fmla="*/ 11676 w 6476587"/>
              <a:gd name="connsiteY4" fmla="*/ 7079607 h 7360885"/>
              <a:gd name="connsiteX5" fmla="*/ 0 w 6476587"/>
              <a:gd name="connsiteY5" fmla="*/ 0 h 7360885"/>
              <a:gd name="connsiteX0" fmla="*/ 0 w 6521438"/>
              <a:gd name="connsiteY0" fmla="*/ 0 h 7360885"/>
              <a:gd name="connsiteX1" fmla="*/ 3871149 w 6521438"/>
              <a:gd name="connsiteY1" fmla="*/ 40898 h 7360885"/>
              <a:gd name="connsiteX2" fmla="*/ 6435263 w 6521438"/>
              <a:gd name="connsiteY2" fmla="*/ 1662998 h 7360885"/>
              <a:gd name="connsiteX3" fmla="*/ 4945861 w 6521438"/>
              <a:gd name="connsiteY3" fmla="*/ 4474877 h 7360885"/>
              <a:gd name="connsiteX4" fmla="*/ 11676 w 6521438"/>
              <a:gd name="connsiteY4" fmla="*/ 7079607 h 7360885"/>
              <a:gd name="connsiteX5" fmla="*/ 0 w 6521438"/>
              <a:gd name="connsiteY5" fmla="*/ 0 h 7360885"/>
              <a:gd name="connsiteX0" fmla="*/ 0 w 6485362"/>
              <a:gd name="connsiteY0" fmla="*/ 0 h 7330676"/>
              <a:gd name="connsiteX1" fmla="*/ 3871149 w 6485362"/>
              <a:gd name="connsiteY1" fmla="*/ 40898 h 7330676"/>
              <a:gd name="connsiteX2" fmla="*/ 6435263 w 6485362"/>
              <a:gd name="connsiteY2" fmla="*/ 1662998 h 7330676"/>
              <a:gd name="connsiteX3" fmla="*/ 4945861 w 6485362"/>
              <a:gd name="connsiteY3" fmla="*/ 4474877 h 7330676"/>
              <a:gd name="connsiteX4" fmla="*/ 11676 w 6485362"/>
              <a:gd name="connsiteY4" fmla="*/ 7079607 h 7330676"/>
              <a:gd name="connsiteX5" fmla="*/ 0 w 6485362"/>
              <a:gd name="connsiteY5" fmla="*/ 0 h 7330676"/>
              <a:gd name="connsiteX0" fmla="*/ 0 w 6495499"/>
              <a:gd name="connsiteY0" fmla="*/ 0 h 7362086"/>
              <a:gd name="connsiteX1" fmla="*/ 3871149 w 6495499"/>
              <a:gd name="connsiteY1" fmla="*/ 40898 h 7362086"/>
              <a:gd name="connsiteX2" fmla="*/ 6435263 w 6495499"/>
              <a:gd name="connsiteY2" fmla="*/ 1662998 h 7362086"/>
              <a:gd name="connsiteX3" fmla="*/ 4945861 w 6495499"/>
              <a:gd name="connsiteY3" fmla="*/ 4474877 h 7362086"/>
              <a:gd name="connsiteX4" fmla="*/ 11676 w 6495499"/>
              <a:gd name="connsiteY4" fmla="*/ 7079607 h 7362086"/>
              <a:gd name="connsiteX5" fmla="*/ 0 w 6495499"/>
              <a:gd name="connsiteY5" fmla="*/ 0 h 7362086"/>
              <a:gd name="connsiteX0" fmla="*/ 0 w 6436925"/>
              <a:gd name="connsiteY0" fmla="*/ 0 h 7811282"/>
              <a:gd name="connsiteX1" fmla="*/ 3871149 w 6436925"/>
              <a:gd name="connsiteY1" fmla="*/ 40898 h 7811282"/>
              <a:gd name="connsiteX2" fmla="*/ 6435263 w 6436925"/>
              <a:gd name="connsiteY2" fmla="*/ 1662998 h 7811282"/>
              <a:gd name="connsiteX3" fmla="*/ 3408962 w 6436925"/>
              <a:gd name="connsiteY3" fmla="*/ 6937720 h 7811282"/>
              <a:gd name="connsiteX4" fmla="*/ 11676 w 6436925"/>
              <a:gd name="connsiteY4" fmla="*/ 7079607 h 7811282"/>
              <a:gd name="connsiteX5" fmla="*/ 0 w 6436925"/>
              <a:gd name="connsiteY5" fmla="*/ 0 h 7811282"/>
              <a:gd name="connsiteX0" fmla="*/ 0 w 6497328"/>
              <a:gd name="connsiteY0" fmla="*/ 0 h 7792392"/>
              <a:gd name="connsiteX1" fmla="*/ 3871149 w 6497328"/>
              <a:gd name="connsiteY1" fmla="*/ 40898 h 7792392"/>
              <a:gd name="connsiteX2" fmla="*/ 6495703 w 6497328"/>
              <a:gd name="connsiteY2" fmla="*/ 1914485 h 7792392"/>
              <a:gd name="connsiteX3" fmla="*/ 3408962 w 6497328"/>
              <a:gd name="connsiteY3" fmla="*/ 6937720 h 7792392"/>
              <a:gd name="connsiteX4" fmla="*/ 11676 w 6497328"/>
              <a:gd name="connsiteY4" fmla="*/ 7079607 h 7792392"/>
              <a:gd name="connsiteX5" fmla="*/ 0 w 6497328"/>
              <a:gd name="connsiteY5" fmla="*/ 0 h 7792392"/>
              <a:gd name="connsiteX0" fmla="*/ 0 w 6614412"/>
              <a:gd name="connsiteY0" fmla="*/ 0 h 7792392"/>
              <a:gd name="connsiteX1" fmla="*/ 3871149 w 6614412"/>
              <a:gd name="connsiteY1" fmla="*/ 40898 h 7792392"/>
              <a:gd name="connsiteX2" fmla="*/ 6495703 w 6614412"/>
              <a:gd name="connsiteY2" fmla="*/ 1914485 h 7792392"/>
              <a:gd name="connsiteX3" fmla="*/ 3408962 w 6614412"/>
              <a:gd name="connsiteY3" fmla="*/ 6937720 h 7792392"/>
              <a:gd name="connsiteX4" fmla="*/ 11676 w 6614412"/>
              <a:gd name="connsiteY4" fmla="*/ 7079607 h 7792392"/>
              <a:gd name="connsiteX5" fmla="*/ 0 w 6614412"/>
              <a:gd name="connsiteY5" fmla="*/ 0 h 7792392"/>
              <a:gd name="connsiteX0" fmla="*/ 0 w 6522370"/>
              <a:gd name="connsiteY0" fmla="*/ 0 h 7806172"/>
              <a:gd name="connsiteX1" fmla="*/ 3871149 w 6522370"/>
              <a:gd name="connsiteY1" fmla="*/ 40898 h 7806172"/>
              <a:gd name="connsiteX2" fmla="*/ 6400726 w 6522370"/>
              <a:gd name="connsiteY2" fmla="*/ 1654324 h 7806172"/>
              <a:gd name="connsiteX3" fmla="*/ 3408962 w 6522370"/>
              <a:gd name="connsiteY3" fmla="*/ 6937720 h 7806172"/>
              <a:gd name="connsiteX4" fmla="*/ 11676 w 6522370"/>
              <a:gd name="connsiteY4" fmla="*/ 7079607 h 7806172"/>
              <a:gd name="connsiteX5" fmla="*/ 0 w 6522370"/>
              <a:gd name="connsiteY5" fmla="*/ 0 h 7806172"/>
              <a:gd name="connsiteX0" fmla="*/ 0 w 6609179"/>
              <a:gd name="connsiteY0" fmla="*/ 0 h 7806172"/>
              <a:gd name="connsiteX1" fmla="*/ 3871149 w 6609179"/>
              <a:gd name="connsiteY1" fmla="*/ 40898 h 7806172"/>
              <a:gd name="connsiteX2" fmla="*/ 6400726 w 6609179"/>
              <a:gd name="connsiteY2" fmla="*/ 1654324 h 7806172"/>
              <a:gd name="connsiteX3" fmla="*/ 3408962 w 6609179"/>
              <a:gd name="connsiteY3" fmla="*/ 6937720 h 7806172"/>
              <a:gd name="connsiteX4" fmla="*/ 11676 w 6609179"/>
              <a:gd name="connsiteY4" fmla="*/ 7079607 h 7806172"/>
              <a:gd name="connsiteX5" fmla="*/ 0 w 6609179"/>
              <a:gd name="connsiteY5" fmla="*/ 0 h 7806172"/>
              <a:gd name="connsiteX0" fmla="*/ 0 w 6559826"/>
              <a:gd name="connsiteY0" fmla="*/ 0 h 7809885"/>
              <a:gd name="connsiteX1" fmla="*/ 3871149 w 6559826"/>
              <a:gd name="connsiteY1" fmla="*/ 40898 h 7809885"/>
              <a:gd name="connsiteX2" fmla="*/ 6348921 w 6559826"/>
              <a:gd name="connsiteY2" fmla="*/ 1584948 h 7809885"/>
              <a:gd name="connsiteX3" fmla="*/ 3408962 w 6559826"/>
              <a:gd name="connsiteY3" fmla="*/ 6937720 h 7809885"/>
              <a:gd name="connsiteX4" fmla="*/ 11676 w 6559826"/>
              <a:gd name="connsiteY4" fmla="*/ 7079607 h 7809885"/>
              <a:gd name="connsiteX5" fmla="*/ 0 w 6559826"/>
              <a:gd name="connsiteY5" fmla="*/ 0 h 7809885"/>
              <a:gd name="connsiteX0" fmla="*/ 0 w 6415344"/>
              <a:gd name="connsiteY0" fmla="*/ 0 h 7809885"/>
              <a:gd name="connsiteX1" fmla="*/ 3871149 w 6415344"/>
              <a:gd name="connsiteY1" fmla="*/ 40898 h 7809885"/>
              <a:gd name="connsiteX2" fmla="*/ 6348921 w 6415344"/>
              <a:gd name="connsiteY2" fmla="*/ 1584948 h 7809885"/>
              <a:gd name="connsiteX3" fmla="*/ 3408962 w 6415344"/>
              <a:gd name="connsiteY3" fmla="*/ 6937720 h 7809885"/>
              <a:gd name="connsiteX4" fmla="*/ 11676 w 6415344"/>
              <a:gd name="connsiteY4" fmla="*/ 7079607 h 7809885"/>
              <a:gd name="connsiteX5" fmla="*/ 0 w 6415344"/>
              <a:gd name="connsiteY5" fmla="*/ 0 h 7809885"/>
              <a:gd name="connsiteX0" fmla="*/ 0 w 6491533"/>
              <a:gd name="connsiteY0" fmla="*/ 0 h 7803397"/>
              <a:gd name="connsiteX1" fmla="*/ 3871149 w 6491533"/>
              <a:gd name="connsiteY1" fmla="*/ 40898 h 7803397"/>
              <a:gd name="connsiteX2" fmla="*/ 6426630 w 6491533"/>
              <a:gd name="connsiteY2" fmla="*/ 1706356 h 7803397"/>
              <a:gd name="connsiteX3" fmla="*/ 3408962 w 6491533"/>
              <a:gd name="connsiteY3" fmla="*/ 6937720 h 7803397"/>
              <a:gd name="connsiteX4" fmla="*/ 11676 w 6491533"/>
              <a:gd name="connsiteY4" fmla="*/ 7079607 h 7803397"/>
              <a:gd name="connsiteX5" fmla="*/ 0 w 6491533"/>
              <a:gd name="connsiteY5" fmla="*/ 0 h 7803397"/>
              <a:gd name="connsiteX0" fmla="*/ 0 w 6500003"/>
              <a:gd name="connsiteY0" fmla="*/ 0 h 7808026"/>
              <a:gd name="connsiteX1" fmla="*/ 3871149 w 6500003"/>
              <a:gd name="connsiteY1" fmla="*/ 40898 h 7808026"/>
              <a:gd name="connsiteX2" fmla="*/ 6435265 w 6500003"/>
              <a:gd name="connsiteY2" fmla="*/ 1619637 h 7808026"/>
              <a:gd name="connsiteX3" fmla="*/ 3408962 w 6500003"/>
              <a:gd name="connsiteY3" fmla="*/ 6937720 h 7808026"/>
              <a:gd name="connsiteX4" fmla="*/ 11676 w 6500003"/>
              <a:gd name="connsiteY4" fmla="*/ 7079607 h 7808026"/>
              <a:gd name="connsiteX5" fmla="*/ 0 w 6500003"/>
              <a:gd name="connsiteY5" fmla="*/ 0 h 7808026"/>
              <a:gd name="connsiteX0" fmla="*/ 0 w 6593223"/>
              <a:gd name="connsiteY0" fmla="*/ 0 h 7804783"/>
              <a:gd name="connsiteX1" fmla="*/ 3871149 w 6593223"/>
              <a:gd name="connsiteY1" fmla="*/ 40898 h 7804783"/>
              <a:gd name="connsiteX2" fmla="*/ 6530243 w 6593223"/>
              <a:gd name="connsiteY2" fmla="*/ 1680341 h 7804783"/>
              <a:gd name="connsiteX3" fmla="*/ 3408962 w 6593223"/>
              <a:gd name="connsiteY3" fmla="*/ 6937720 h 7804783"/>
              <a:gd name="connsiteX4" fmla="*/ 11676 w 6593223"/>
              <a:gd name="connsiteY4" fmla="*/ 7079607 h 7804783"/>
              <a:gd name="connsiteX5" fmla="*/ 0 w 6593223"/>
              <a:gd name="connsiteY5" fmla="*/ 0 h 7804783"/>
              <a:gd name="connsiteX0" fmla="*/ 0 w 6584091"/>
              <a:gd name="connsiteY0" fmla="*/ 0 h 7793759"/>
              <a:gd name="connsiteX1" fmla="*/ 3871149 w 6584091"/>
              <a:gd name="connsiteY1" fmla="*/ 40898 h 7793759"/>
              <a:gd name="connsiteX2" fmla="*/ 6530243 w 6584091"/>
              <a:gd name="connsiteY2" fmla="*/ 1680341 h 7793759"/>
              <a:gd name="connsiteX3" fmla="*/ 3408962 w 6584091"/>
              <a:gd name="connsiteY3" fmla="*/ 6937720 h 7793759"/>
              <a:gd name="connsiteX4" fmla="*/ 11676 w 6584091"/>
              <a:gd name="connsiteY4" fmla="*/ 7079607 h 7793759"/>
              <a:gd name="connsiteX5" fmla="*/ 0 w 6584091"/>
              <a:gd name="connsiteY5" fmla="*/ 0 h 7793759"/>
              <a:gd name="connsiteX0" fmla="*/ 0 w 6610182"/>
              <a:gd name="connsiteY0" fmla="*/ 0 h 7804783"/>
              <a:gd name="connsiteX1" fmla="*/ 3871149 w 6610182"/>
              <a:gd name="connsiteY1" fmla="*/ 40898 h 7804783"/>
              <a:gd name="connsiteX2" fmla="*/ 6547512 w 6610182"/>
              <a:gd name="connsiteY2" fmla="*/ 1680341 h 7804783"/>
              <a:gd name="connsiteX3" fmla="*/ 3408962 w 6610182"/>
              <a:gd name="connsiteY3" fmla="*/ 6937720 h 7804783"/>
              <a:gd name="connsiteX4" fmla="*/ 11676 w 6610182"/>
              <a:gd name="connsiteY4" fmla="*/ 7079607 h 7804783"/>
              <a:gd name="connsiteX5" fmla="*/ 0 w 6610182"/>
              <a:gd name="connsiteY5" fmla="*/ 0 h 7804783"/>
              <a:gd name="connsiteX0" fmla="*/ 0 w 6623671"/>
              <a:gd name="connsiteY0" fmla="*/ 0 h 7571536"/>
              <a:gd name="connsiteX1" fmla="*/ 3871149 w 6623671"/>
              <a:gd name="connsiteY1" fmla="*/ 40898 h 7571536"/>
              <a:gd name="connsiteX2" fmla="*/ 6547512 w 6623671"/>
              <a:gd name="connsiteY2" fmla="*/ 1680341 h 7571536"/>
              <a:gd name="connsiteX3" fmla="*/ 3408962 w 6623671"/>
              <a:gd name="connsiteY3" fmla="*/ 6937720 h 7571536"/>
              <a:gd name="connsiteX4" fmla="*/ 11676 w 6623671"/>
              <a:gd name="connsiteY4" fmla="*/ 7079607 h 7571536"/>
              <a:gd name="connsiteX5" fmla="*/ 0 w 6623671"/>
              <a:gd name="connsiteY5" fmla="*/ 0 h 7571536"/>
              <a:gd name="connsiteX0" fmla="*/ 0 w 6623671"/>
              <a:gd name="connsiteY0" fmla="*/ 0 h 7079607"/>
              <a:gd name="connsiteX1" fmla="*/ 3871149 w 6623671"/>
              <a:gd name="connsiteY1" fmla="*/ 40898 h 7079607"/>
              <a:gd name="connsiteX2" fmla="*/ 6547512 w 6623671"/>
              <a:gd name="connsiteY2" fmla="*/ 1680341 h 7079607"/>
              <a:gd name="connsiteX3" fmla="*/ 3408962 w 6623671"/>
              <a:gd name="connsiteY3" fmla="*/ 6937720 h 7079607"/>
              <a:gd name="connsiteX4" fmla="*/ 11676 w 6623671"/>
              <a:gd name="connsiteY4" fmla="*/ 7079607 h 7079607"/>
              <a:gd name="connsiteX5" fmla="*/ 0 w 6623671"/>
              <a:gd name="connsiteY5" fmla="*/ 0 h 7079607"/>
              <a:gd name="connsiteX0" fmla="*/ 14228 w 6624499"/>
              <a:gd name="connsiteY0" fmla="*/ 0 h 7335329"/>
              <a:gd name="connsiteX1" fmla="*/ 3885377 w 6624499"/>
              <a:gd name="connsiteY1" fmla="*/ 40898 h 7335329"/>
              <a:gd name="connsiteX2" fmla="*/ 6561740 w 6624499"/>
              <a:gd name="connsiteY2" fmla="*/ 1680341 h 7335329"/>
              <a:gd name="connsiteX3" fmla="*/ 3423190 w 6624499"/>
              <a:gd name="connsiteY3" fmla="*/ 6937720 h 7335329"/>
              <a:gd name="connsiteX4" fmla="*/ 0 w 6624499"/>
              <a:gd name="connsiteY4" fmla="*/ 7010231 h 7335329"/>
              <a:gd name="connsiteX5" fmla="*/ 14228 w 6624499"/>
              <a:gd name="connsiteY5" fmla="*/ 0 h 7335329"/>
              <a:gd name="connsiteX0" fmla="*/ 14228 w 6624499"/>
              <a:gd name="connsiteY0" fmla="*/ 0 h 7353648"/>
              <a:gd name="connsiteX1" fmla="*/ 3885377 w 6624499"/>
              <a:gd name="connsiteY1" fmla="*/ 40898 h 7353648"/>
              <a:gd name="connsiteX2" fmla="*/ 6561740 w 6624499"/>
              <a:gd name="connsiteY2" fmla="*/ 1680341 h 7353648"/>
              <a:gd name="connsiteX3" fmla="*/ 3423190 w 6624499"/>
              <a:gd name="connsiteY3" fmla="*/ 6937720 h 7353648"/>
              <a:gd name="connsiteX4" fmla="*/ 0 w 6624499"/>
              <a:gd name="connsiteY4" fmla="*/ 7010231 h 7353648"/>
              <a:gd name="connsiteX5" fmla="*/ 14228 w 6624499"/>
              <a:gd name="connsiteY5" fmla="*/ 0 h 7353648"/>
              <a:gd name="connsiteX0" fmla="*/ 14228 w 6608584"/>
              <a:gd name="connsiteY0" fmla="*/ 0 h 7010521"/>
              <a:gd name="connsiteX1" fmla="*/ 3885377 w 6608584"/>
              <a:gd name="connsiteY1" fmla="*/ 40898 h 7010521"/>
              <a:gd name="connsiteX2" fmla="*/ 6561740 w 6608584"/>
              <a:gd name="connsiteY2" fmla="*/ 1680341 h 7010521"/>
              <a:gd name="connsiteX3" fmla="*/ 3423190 w 6608584"/>
              <a:gd name="connsiteY3" fmla="*/ 6937720 h 7010521"/>
              <a:gd name="connsiteX4" fmla="*/ 0 w 6608584"/>
              <a:gd name="connsiteY4" fmla="*/ 7010231 h 7010521"/>
              <a:gd name="connsiteX5" fmla="*/ 14228 w 6608584"/>
              <a:gd name="connsiteY5" fmla="*/ 0 h 7010521"/>
              <a:gd name="connsiteX0" fmla="*/ 0 w 6610212"/>
              <a:gd name="connsiteY0" fmla="*/ 0 h 7335376"/>
              <a:gd name="connsiteX1" fmla="*/ 3871149 w 6610212"/>
              <a:gd name="connsiteY1" fmla="*/ 40898 h 7335376"/>
              <a:gd name="connsiteX2" fmla="*/ 6547512 w 6610212"/>
              <a:gd name="connsiteY2" fmla="*/ 1680341 h 7335376"/>
              <a:gd name="connsiteX3" fmla="*/ 3408962 w 6610212"/>
              <a:gd name="connsiteY3" fmla="*/ 6937720 h 7335376"/>
              <a:gd name="connsiteX4" fmla="*/ 3040 w 6610212"/>
              <a:gd name="connsiteY4" fmla="*/ 6958200 h 7335376"/>
              <a:gd name="connsiteX5" fmla="*/ 0 w 6610212"/>
              <a:gd name="connsiteY5" fmla="*/ 0 h 7335376"/>
              <a:gd name="connsiteX0" fmla="*/ 0 w 6598036"/>
              <a:gd name="connsiteY0" fmla="*/ 0 h 7142771"/>
              <a:gd name="connsiteX1" fmla="*/ 3871149 w 6598036"/>
              <a:gd name="connsiteY1" fmla="*/ 40898 h 7142771"/>
              <a:gd name="connsiteX2" fmla="*/ 6547512 w 6598036"/>
              <a:gd name="connsiteY2" fmla="*/ 1680341 h 7142771"/>
              <a:gd name="connsiteX3" fmla="*/ 3408962 w 6598036"/>
              <a:gd name="connsiteY3" fmla="*/ 6937720 h 7142771"/>
              <a:gd name="connsiteX4" fmla="*/ 3040 w 6598036"/>
              <a:gd name="connsiteY4" fmla="*/ 6958200 h 7142771"/>
              <a:gd name="connsiteX5" fmla="*/ 0 w 6598036"/>
              <a:gd name="connsiteY5" fmla="*/ 0 h 7142771"/>
              <a:gd name="connsiteX0" fmla="*/ 0 w 6598036"/>
              <a:gd name="connsiteY0" fmla="*/ 0 h 7142771"/>
              <a:gd name="connsiteX1" fmla="*/ 3871149 w 6598036"/>
              <a:gd name="connsiteY1" fmla="*/ 40898 h 7142771"/>
              <a:gd name="connsiteX2" fmla="*/ 6547512 w 6598036"/>
              <a:gd name="connsiteY2" fmla="*/ 1680341 h 7142771"/>
              <a:gd name="connsiteX3" fmla="*/ 3408962 w 6598036"/>
              <a:gd name="connsiteY3" fmla="*/ 6937720 h 7142771"/>
              <a:gd name="connsiteX4" fmla="*/ 3040 w 6598036"/>
              <a:gd name="connsiteY4" fmla="*/ 6958200 h 7142771"/>
              <a:gd name="connsiteX5" fmla="*/ 0 w 6598036"/>
              <a:gd name="connsiteY5" fmla="*/ 0 h 7142771"/>
              <a:gd name="connsiteX0" fmla="*/ 0 w 6594221"/>
              <a:gd name="connsiteY0" fmla="*/ 0 h 7142771"/>
              <a:gd name="connsiteX1" fmla="*/ 3871149 w 6594221"/>
              <a:gd name="connsiteY1" fmla="*/ 40898 h 7142771"/>
              <a:gd name="connsiteX2" fmla="*/ 6547512 w 6594221"/>
              <a:gd name="connsiteY2" fmla="*/ 1680341 h 7142771"/>
              <a:gd name="connsiteX3" fmla="*/ 3408962 w 6594221"/>
              <a:gd name="connsiteY3" fmla="*/ 6937720 h 7142771"/>
              <a:gd name="connsiteX4" fmla="*/ 3040 w 6594221"/>
              <a:gd name="connsiteY4" fmla="*/ 6958200 h 7142771"/>
              <a:gd name="connsiteX5" fmla="*/ 0 w 6594221"/>
              <a:gd name="connsiteY5" fmla="*/ 0 h 7142771"/>
              <a:gd name="connsiteX0" fmla="*/ 0 w 6594221"/>
              <a:gd name="connsiteY0" fmla="*/ 0 h 6959150"/>
              <a:gd name="connsiteX1" fmla="*/ 3871149 w 6594221"/>
              <a:gd name="connsiteY1" fmla="*/ 40898 h 6959150"/>
              <a:gd name="connsiteX2" fmla="*/ 6547512 w 6594221"/>
              <a:gd name="connsiteY2" fmla="*/ 1680341 h 6959150"/>
              <a:gd name="connsiteX3" fmla="*/ 3408962 w 6594221"/>
              <a:gd name="connsiteY3" fmla="*/ 6937720 h 6959150"/>
              <a:gd name="connsiteX4" fmla="*/ 3040 w 6594221"/>
              <a:gd name="connsiteY4" fmla="*/ 6958200 h 6959150"/>
              <a:gd name="connsiteX5" fmla="*/ 0 w 6594221"/>
              <a:gd name="connsiteY5" fmla="*/ 0 h 6959150"/>
              <a:gd name="connsiteX0" fmla="*/ 0 w 6594221"/>
              <a:gd name="connsiteY0" fmla="*/ 0 h 6960417"/>
              <a:gd name="connsiteX1" fmla="*/ 3871149 w 6594221"/>
              <a:gd name="connsiteY1" fmla="*/ 40898 h 6960417"/>
              <a:gd name="connsiteX2" fmla="*/ 6547512 w 6594221"/>
              <a:gd name="connsiteY2" fmla="*/ 1680341 h 6960417"/>
              <a:gd name="connsiteX3" fmla="*/ 3408962 w 6594221"/>
              <a:gd name="connsiteY3" fmla="*/ 6937720 h 6960417"/>
              <a:gd name="connsiteX4" fmla="*/ 3040 w 6594221"/>
              <a:gd name="connsiteY4" fmla="*/ 6958200 h 6960417"/>
              <a:gd name="connsiteX5" fmla="*/ 0 w 6594221"/>
              <a:gd name="connsiteY5" fmla="*/ 0 h 6960417"/>
              <a:gd name="connsiteX0" fmla="*/ 0 w 6549348"/>
              <a:gd name="connsiteY0" fmla="*/ 0 h 7003190"/>
              <a:gd name="connsiteX1" fmla="*/ 3871149 w 6549348"/>
              <a:gd name="connsiteY1" fmla="*/ 40898 h 7003190"/>
              <a:gd name="connsiteX2" fmla="*/ 6547512 w 6549348"/>
              <a:gd name="connsiteY2" fmla="*/ 1680341 h 7003190"/>
              <a:gd name="connsiteX3" fmla="*/ 3374426 w 6549348"/>
              <a:gd name="connsiteY3" fmla="*/ 6998424 h 7003190"/>
              <a:gd name="connsiteX4" fmla="*/ 3040 w 6549348"/>
              <a:gd name="connsiteY4" fmla="*/ 6958200 h 7003190"/>
              <a:gd name="connsiteX5" fmla="*/ 0 w 6549348"/>
              <a:gd name="connsiteY5" fmla="*/ 0 h 7003190"/>
              <a:gd name="connsiteX0" fmla="*/ 0 w 6549348"/>
              <a:gd name="connsiteY0" fmla="*/ 0 h 7014674"/>
              <a:gd name="connsiteX1" fmla="*/ 3871149 w 6549348"/>
              <a:gd name="connsiteY1" fmla="*/ 40898 h 7014674"/>
              <a:gd name="connsiteX2" fmla="*/ 6547512 w 6549348"/>
              <a:gd name="connsiteY2" fmla="*/ 1680341 h 7014674"/>
              <a:gd name="connsiteX3" fmla="*/ 3374426 w 6549348"/>
              <a:gd name="connsiteY3" fmla="*/ 6998424 h 7014674"/>
              <a:gd name="connsiteX4" fmla="*/ 11675 w 6549348"/>
              <a:gd name="connsiteY4" fmla="*/ 7010232 h 7014674"/>
              <a:gd name="connsiteX5" fmla="*/ 0 w 6549348"/>
              <a:gd name="connsiteY5" fmla="*/ 0 h 7014674"/>
              <a:gd name="connsiteX0" fmla="*/ 0 w 6480320"/>
              <a:gd name="connsiteY0" fmla="*/ 0 h 7014674"/>
              <a:gd name="connsiteX1" fmla="*/ 3871149 w 6480320"/>
              <a:gd name="connsiteY1" fmla="*/ 40898 h 7014674"/>
              <a:gd name="connsiteX2" fmla="*/ 6478437 w 6480320"/>
              <a:gd name="connsiteY2" fmla="*/ 1940500 h 7014674"/>
              <a:gd name="connsiteX3" fmla="*/ 3374426 w 6480320"/>
              <a:gd name="connsiteY3" fmla="*/ 6998424 h 7014674"/>
              <a:gd name="connsiteX4" fmla="*/ 11675 w 6480320"/>
              <a:gd name="connsiteY4" fmla="*/ 7010232 h 7014674"/>
              <a:gd name="connsiteX5" fmla="*/ 0 w 6480320"/>
              <a:gd name="connsiteY5" fmla="*/ 0 h 7014674"/>
              <a:gd name="connsiteX0" fmla="*/ 0 w 6560794"/>
              <a:gd name="connsiteY0" fmla="*/ 0 h 7014674"/>
              <a:gd name="connsiteX1" fmla="*/ 3871149 w 6560794"/>
              <a:gd name="connsiteY1" fmla="*/ 40898 h 7014674"/>
              <a:gd name="connsiteX2" fmla="*/ 6478437 w 6560794"/>
              <a:gd name="connsiteY2" fmla="*/ 1940500 h 7014674"/>
              <a:gd name="connsiteX3" fmla="*/ 3374426 w 6560794"/>
              <a:gd name="connsiteY3" fmla="*/ 6998424 h 7014674"/>
              <a:gd name="connsiteX4" fmla="*/ 11675 w 6560794"/>
              <a:gd name="connsiteY4" fmla="*/ 7010232 h 7014674"/>
              <a:gd name="connsiteX5" fmla="*/ 0 w 6560794"/>
              <a:gd name="connsiteY5" fmla="*/ 0 h 7014674"/>
              <a:gd name="connsiteX0" fmla="*/ 0 w 6493103"/>
              <a:gd name="connsiteY0" fmla="*/ 0 h 7014674"/>
              <a:gd name="connsiteX1" fmla="*/ 3871149 w 6493103"/>
              <a:gd name="connsiteY1" fmla="*/ 40898 h 7014674"/>
              <a:gd name="connsiteX2" fmla="*/ 6409363 w 6493103"/>
              <a:gd name="connsiteY2" fmla="*/ 1636981 h 7014674"/>
              <a:gd name="connsiteX3" fmla="*/ 3374426 w 6493103"/>
              <a:gd name="connsiteY3" fmla="*/ 6998424 h 7014674"/>
              <a:gd name="connsiteX4" fmla="*/ 11675 w 6493103"/>
              <a:gd name="connsiteY4" fmla="*/ 7010232 h 7014674"/>
              <a:gd name="connsiteX5" fmla="*/ 0 w 6493103"/>
              <a:gd name="connsiteY5" fmla="*/ 0 h 7014674"/>
              <a:gd name="connsiteX0" fmla="*/ 0 w 6565281"/>
              <a:gd name="connsiteY0" fmla="*/ 0 h 7014674"/>
              <a:gd name="connsiteX1" fmla="*/ 3871149 w 6565281"/>
              <a:gd name="connsiteY1" fmla="*/ 40898 h 7014674"/>
              <a:gd name="connsiteX2" fmla="*/ 6409363 w 6565281"/>
              <a:gd name="connsiteY2" fmla="*/ 1636981 h 7014674"/>
              <a:gd name="connsiteX3" fmla="*/ 3374426 w 6565281"/>
              <a:gd name="connsiteY3" fmla="*/ 6998424 h 7014674"/>
              <a:gd name="connsiteX4" fmla="*/ 11675 w 6565281"/>
              <a:gd name="connsiteY4" fmla="*/ 7010232 h 7014674"/>
              <a:gd name="connsiteX5" fmla="*/ 0 w 6565281"/>
              <a:gd name="connsiteY5" fmla="*/ 0 h 7014674"/>
              <a:gd name="connsiteX0" fmla="*/ 0 w 6565282"/>
              <a:gd name="connsiteY0" fmla="*/ 0 h 7014674"/>
              <a:gd name="connsiteX1" fmla="*/ 3871149 w 6565282"/>
              <a:gd name="connsiteY1" fmla="*/ 40898 h 7014674"/>
              <a:gd name="connsiteX2" fmla="*/ 6409364 w 6565282"/>
              <a:gd name="connsiteY2" fmla="*/ 1636981 h 7014674"/>
              <a:gd name="connsiteX3" fmla="*/ 3374426 w 6565282"/>
              <a:gd name="connsiteY3" fmla="*/ 6998424 h 7014674"/>
              <a:gd name="connsiteX4" fmla="*/ 11675 w 6565282"/>
              <a:gd name="connsiteY4" fmla="*/ 7010232 h 7014674"/>
              <a:gd name="connsiteX5" fmla="*/ 0 w 6565282"/>
              <a:gd name="connsiteY5" fmla="*/ 0 h 7014674"/>
              <a:gd name="connsiteX0" fmla="*/ 0 w 6484083"/>
              <a:gd name="connsiteY0" fmla="*/ 0 h 7014674"/>
              <a:gd name="connsiteX1" fmla="*/ 3871149 w 6484083"/>
              <a:gd name="connsiteY1" fmla="*/ 40898 h 7014674"/>
              <a:gd name="connsiteX2" fmla="*/ 6409364 w 6484083"/>
              <a:gd name="connsiteY2" fmla="*/ 1636981 h 7014674"/>
              <a:gd name="connsiteX3" fmla="*/ 3374426 w 6484083"/>
              <a:gd name="connsiteY3" fmla="*/ 6998424 h 7014674"/>
              <a:gd name="connsiteX4" fmla="*/ 11675 w 6484083"/>
              <a:gd name="connsiteY4" fmla="*/ 7010232 h 7014674"/>
              <a:gd name="connsiteX5" fmla="*/ 0 w 6484083"/>
              <a:gd name="connsiteY5" fmla="*/ 0 h 7014674"/>
              <a:gd name="connsiteX0" fmla="*/ 0 w 6502482"/>
              <a:gd name="connsiteY0" fmla="*/ 0 h 7014674"/>
              <a:gd name="connsiteX1" fmla="*/ 3871149 w 6502482"/>
              <a:gd name="connsiteY1" fmla="*/ 40898 h 7014674"/>
              <a:gd name="connsiteX2" fmla="*/ 6409364 w 6502482"/>
              <a:gd name="connsiteY2" fmla="*/ 1636981 h 7014674"/>
              <a:gd name="connsiteX3" fmla="*/ 3374426 w 6502482"/>
              <a:gd name="connsiteY3" fmla="*/ 6998424 h 7014674"/>
              <a:gd name="connsiteX4" fmla="*/ 11675 w 6502482"/>
              <a:gd name="connsiteY4" fmla="*/ 7010232 h 7014674"/>
              <a:gd name="connsiteX5" fmla="*/ 0 w 6502482"/>
              <a:gd name="connsiteY5" fmla="*/ 0 h 7014674"/>
              <a:gd name="connsiteX0" fmla="*/ 0 w 6544024"/>
              <a:gd name="connsiteY0" fmla="*/ 0 h 7014674"/>
              <a:gd name="connsiteX1" fmla="*/ 3871149 w 6544024"/>
              <a:gd name="connsiteY1" fmla="*/ 40898 h 7014674"/>
              <a:gd name="connsiteX2" fmla="*/ 6409364 w 6544024"/>
              <a:gd name="connsiteY2" fmla="*/ 1636981 h 7014674"/>
              <a:gd name="connsiteX3" fmla="*/ 3374426 w 6544024"/>
              <a:gd name="connsiteY3" fmla="*/ 6998424 h 7014674"/>
              <a:gd name="connsiteX4" fmla="*/ 11675 w 6544024"/>
              <a:gd name="connsiteY4" fmla="*/ 7010232 h 7014674"/>
              <a:gd name="connsiteX5" fmla="*/ 0 w 6544024"/>
              <a:gd name="connsiteY5" fmla="*/ 0 h 7014674"/>
              <a:gd name="connsiteX0" fmla="*/ 0 w 6560515"/>
              <a:gd name="connsiteY0" fmla="*/ 0 h 7014674"/>
              <a:gd name="connsiteX1" fmla="*/ 3871149 w 6560515"/>
              <a:gd name="connsiteY1" fmla="*/ 40898 h 7014674"/>
              <a:gd name="connsiteX2" fmla="*/ 6426633 w 6560515"/>
              <a:gd name="connsiteY2" fmla="*/ 1645652 h 7014674"/>
              <a:gd name="connsiteX3" fmla="*/ 3374426 w 6560515"/>
              <a:gd name="connsiteY3" fmla="*/ 6998424 h 7014674"/>
              <a:gd name="connsiteX4" fmla="*/ 11675 w 6560515"/>
              <a:gd name="connsiteY4" fmla="*/ 7010232 h 7014674"/>
              <a:gd name="connsiteX5" fmla="*/ 0 w 6560515"/>
              <a:gd name="connsiteY5" fmla="*/ 0 h 7014674"/>
              <a:gd name="connsiteX0" fmla="*/ 0 w 6486651"/>
              <a:gd name="connsiteY0" fmla="*/ 0 h 7014674"/>
              <a:gd name="connsiteX1" fmla="*/ 3871149 w 6486651"/>
              <a:gd name="connsiteY1" fmla="*/ 40898 h 7014674"/>
              <a:gd name="connsiteX2" fmla="*/ 6426633 w 6486651"/>
              <a:gd name="connsiteY2" fmla="*/ 1645652 h 7014674"/>
              <a:gd name="connsiteX3" fmla="*/ 5489842 w 6486651"/>
              <a:gd name="connsiteY3" fmla="*/ 3645429 h 7014674"/>
              <a:gd name="connsiteX4" fmla="*/ 3374426 w 6486651"/>
              <a:gd name="connsiteY4" fmla="*/ 6998424 h 7014674"/>
              <a:gd name="connsiteX5" fmla="*/ 11675 w 6486651"/>
              <a:gd name="connsiteY5" fmla="*/ 7010232 h 7014674"/>
              <a:gd name="connsiteX6" fmla="*/ 0 w 6486651"/>
              <a:gd name="connsiteY6" fmla="*/ 0 h 7014674"/>
              <a:gd name="connsiteX0" fmla="*/ 0 w 6527199"/>
              <a:gd name="connsiteY0" fmla="*/ 0 h 7014674"/>
              <a:gd name="connsiteX1" fmla="*/ 3871149 w 6527199"/>
              <a:gd name="connsiteY1" fmla="*/ 40898 h 7014674"/>
              <a:gd name="connsiteX2" fmla="*/ 6469805 w 6527199"/>
              <a:gd name="connsiteY2" fmla="*/ 1671668 h 7014674"/>
              <a:gd name="connsiteX3" fmla="*/ 5489842 w 6527199"/>
              <a:gd name="connsiteY3" fmla="*/ 3645429 h 7014674"/>
              <a:gd name="connsiteX4" fmla="*/ 3374426 w 6527199"/>
              <a:gd name="connsiteY4" fmla="*/ 6998424 h 7014674"/>
              <a:gd name="connsiteX5" fmla="*/ 11675 w 6527199"/>
              <a:gd name="connsiteY5" fmla="*/ 7010232 h 7014674"/>
              <a:gd name="connsiteX6" fmla="*/ 0 w 6527199"/>
              <a:gd name="connsiteY6" fmla="*/ 0 h 7014674"/>
              <a:gd name="connsiteX0" fmla="*/ 0 w 6619789"/>
              <a:gd name="connsiteY0" fmla="*/ 0 h 7014674"/>
              <a:gd name="connsiteX1" fmla="*/ 3871149 w 6619789"/>
              <a:gd name="connsiteY1" fmla="*/ 40898 h 7014674"/>
              <a:gd name="connsiteX2" fmla="*/ 6469805 w 6619789"/>
              <a:gd name="connsiteY2" fmla="*/ 1671668 h 7014674"/>
              <a:gd name="connsiteX3" fmla="*/ 5489842 w 6619789"/>
              <a:gd name="connsiteY3" fmla="*/ 3645429 h 7014674"/>
              <a:gd name="connsiteX4" fmla="*/ 3374426 w 6619789"/>
              <a:gd name="connsiteY4" fmla="*/ 6998424 h 7014674"/>
              <a:gd name="connsiteX5" fmla="*/ 11675 w 6619789"/>
              <a:gd name="connsiteY5" fmla="*/ 7010232 h 7014674"/>
              <a:gd name="connsiteX6" fmla="*/ 0 w 6619789"/>
              <a:gd name="connsiteY6" fmla="*/ 0 h 7014674"/>
              <a:gd name="connsiteX0" fmla="*/ 0 w 6492300"/>
              <a:gd name="connsiteY0" fmla="*/ 0 h 7014674"/>
              <a:gd name="connsiteX1" fmla="*/ 3871149 w 6492300"/>
              <a:gd name="connsiteY1" fmla="*/ 40898 h 7014674"/>
              <a:gd name="connsiteX2" fmla="*/ 6469805 w 6492300"/>
              <a:gd name="connsiteY2" fmla="*/ 1671668 h 7014674"/>
              <a:gd name="connsiteX3" fmla="*/ 5489842 w 6492300"/>
              <a:gd name="connsiteY3" fmla="*/ 3645429 h 7014674"/>
              <a:gd name="connsiteX4" fmla="*/ 3374426 w 6492300"/>
              <a:gd name="connsiteY4" fmla="*/ 6998424 h 7014674"/>
              <a:gd name="connsiteX5" fmla="*/ 11675 w 6492300"/>
              <a:gd name="connsiteY5" fmla="*/ 7010232 h 7014674"/>
              <a:gd name="connsiteX6" fmla="*/ 0 w 6492300"/>
              <a:gd name="connsiteY6" fmla="*/ 0 h 7014674"/>
              <a:gd name="connsiteX0" fmla="*/ 0 w 6513783"/>
              <a:gd name="connsiteY0" fmla="*/ 0 h 7014674"/>
              <a:gd name="connsiteX1" fmla="*/ 3871149 w 6513783"/>
              <a:gd name="connsiteY1" fmla="*/ 40898 h 7014674"/>
              <a:gd name="connsiteX2" fmla="*/ 6469805 w 6513783"/>
              <a:gd name="connsiteY2" fmla="*/ 1671668 h 7014674"/>
              <a:gd name="connsiteX3" fmla="*/ 5489842 w 6513783"/>
              <a:gd name="connsiteY3" fmla="*/ 3645429 h 7014674"/>
              <a:gd name="connsiteX4" fmla="*/ 3374426 w 6513783"/>
              <a:gd name="connsiteY4" fmla="*/ 6998424 h 7014674"/>
              <a:gd name="connsiteX5" fmla="*/ 11675 w 6513783"/>
              <a:gd name="connsiteY5" fmla="*/ 7010232 h 7014674"/>
              <a:gd name="connsiteX6" fmla="*/ 0 w 6513783"/>
              <a:gd name="connsiteY6" fmla="*/ 0 h 7014674"/>
              <a:gd name="connsiteX0" fmla="*/ 0 w 6538463"/>
              <a:gd name="connsiteY0" fmla="*/ 0 h 7014674"/>
              <a:gd name="connsiteX1" fmla="*/ 3871149 w 6538463"/>
              <a:gd name="connsiteY1" fmla="*/ 40898 h 7014674"/>
              <a:gd name="connsiteX2" fmla="*/ 6495709 w 6538463"/>
              <a:gd name="connsiteY2" fmla="*/ 1741044 h 7014674"/>
              <a:gd name="connsiteX3" fmla="*/ 5489842 w 6538463"/>
              <a:gd name="connsiteY3" fmla="*/ 3645429 h 7014674"/>
              <a:gd name="connsiteX4" fmla="*/ 3374426 w 6538463"/>
              <a:gd name="connsiteY4" fmla="*/ 6998424 h 7014674"/>
              <a:gd name="connsiteX5" fmla="*/ 11675 w 6538463"/>
              <a:gd name="connsiteY5" fmla="*/ 7010232 h 7014674"/>
              <a:gd name="connsiteX6" fmla="*/ 0 w 6538463"/>
              <a:gd name="connsiteY6" fmla="*/ 0 h 7014674"/>
              <a:gd name="connsiteX0" fmla="*/ 0 w 6511499"/>
              <a:gd name="connsiteY0" fmla="*/ 0 h 7014674"/>
              <a:gd name="connsiteX1" fmla="*/ 3871149 w 6511499"/>
              <a:gd name="connsiteY1" fmla="*/ 40898 h 7014674"/>
              <a:gd name="connsiteX2" fmla="*/ 6495709 w 6511499"/>
              <a:gd name="connsiteY2" fmla="*/ 1741044 h 7014674"/>
              <a:gd name="connsiteX3" fmla="*/ 5489842 w 6511499"/>
              <a:gd name="connsiteY3" fmla="*/ 3645429 h 7014674"/>
              <a:gd name="connsiteX4" fmla="*/ 3374426 w 6511499"/>
              <a:gd name="connsiteY4" fmla="*/ 6998424 h 7014674"/>
              <a:gd name="connsiteX5" fmla="*/ 11675 w 6511499"/>
              <a:gd name="connsiteY5" fmla="*/ 7010232 h 7014674"/>
              <a:gd name="connsiteX6" fmla="*/ 0 w 6511499"/>
              <a:gd name="connsiteY6" fmla="*/ 0 h 7014674"/>
              <a:gd name="connsiteX0" fmla="*/ 0 w 6528405"/>
              <a:gd name="connsiteY0" fmla="*/ 0 h 7014674"/>
              <a:gd name="connsiteX1" fmla="*/ 3871149 w 6528405"/>
              <a:gd name="connsiteY1" fmla="*/ 40898 h 7014674"/>
              <a:gd name="connsiteX2" fmla="*/ 6512977 w 6528405"/>
              <a:gd name="connsiteY2" fmla="*/ 1680340 h 7014674"/>
              <a:gd name="connsiteX3" fmla="*/ 5489842 w 6528405"/>
              <a:gd name="connsiteY3" fmla="*/ 3645429 h 7014674"/>
              <a:gd name="connsiteX4" fmla="*/ 3374426 w 6528405"/>
              <a:gd name="connsiteY4" fmla="*/ 6998424 h 7014674"/>
              <a:gd name="connsiteX5" fmla="*/ 11675 w 6528405"/>
              <a:gd name="connsiteY5" fmla="*/ 7010232 h 7014674"/>
              <a:gd name="connsiteX6" fmla="*/ 0 w 6528405"/>
              <a:gd name="connsiteY6" fmla="*/ 0 h 7014674"/>
              <a:gd name="connsiteX0" fmla="*/ 0 w 6528405"/>
              <a:gd name="connsiteY0" fmla="*/ 0 h 7014674"/>
              <a:gd name="connsiteX1" fmla="*/ 3871149 w 6528405"/>
              <a:gd name="connsiteY1" fmla="*/ 40898 h 7014674"/>
              <a:gd name="connsiteX2" fmla="*/ 6512977 w 6528405"/>
              <a:gd name="connsiteY2" fmla="*/ 1680340 h 7014674"/>
              <a:gd name="connsiteX3" fmla="*/ 5489842 w 6528405"/>
              <a:gd name="connsiteY3" fmla="*/ 3645429 h 7014674"/>
              <a:gd name="connsiteX4" fmla="*/ 3374426 w 6528405"/>
              <a:gd name="connsiteY4" fmla="*/ 6998424 h 7014674"/>
              <a:gd name="connsiteX5" fmla="*/ 11675 w 6528405"/>
              <a:gd name="connsiteY5" fmla="*/ 7010232 h 7014674"/>
              <a:gd name="connsiteX6" fmla="*/ 0 w 6528405"/>
              <a:gd name="connsiteY6" fmla="*/ 0 h 7014674"/>
              <a:gd name="connsiteX0" fmla="*/ 0 w 6519950"/>
              <a:gd name="connsiteY0" fmla="*/ 0 h 7014674"/>
              <a:gd name="connsiteX1" fmla="*/ 3871149 w 6519950"/>
              <a:gd name="connsiteY1" fmla="*/ 40898 h 7014674"/>
              <a:gd name="connsiteX2" fmla="*/ 6504343 w 6519950"/>
              <a:gd name="connsiteY2" fmla="*/ 1758388 h 7014674"/>
              <a:gd name="connsiteX3" fmla="*/ 5489842 w 6519950"/>
              <a:gd name="connsiteY3" fmla="*/ 3645429 h 7014674"/>
              <a:gd name="connsiteX4" fmla="*/ 3374426 w 6519950"/>
              <a:gd name="connsiteY4" fmla="*/ 6998424 h 7014674"/>
              <a:gd name="connsiteX5" fmla="*/ 11675 w 6519950"/>
              <a:gd name="connsiteY5" fmla="*/ 7010232 h 7014674"/>
              <a:gd name="connsiteX6" fmla="*/ 0 w 6519950"/>
              <a:gd name="connsiteY6" fmla="*/ 0 h 7014674"/>
              <a:gd name="connsiteX0" fmla="*/ 0 w 6507955"/>
              <a:gd name="connsiteY0" fmla="*/ 0 h 7014674"/>
              <a:gd name="connsiteX1" fmla="*/ 3871149 w 6507955"/>
              <a:gd name="connsiteY1" fmla="*/ 40898 h 7014674"/>
              <a:gd name="connsiteX2" fmla="*/ 6504343 w 6507955"/>
              <a:gd name="connsiteY2" fmla="*/ 1758388 h 7014674"/>
              <a:gd name="connsiteX3" fmla="*/ 5489842 w 6507955"/>
              <a:gd name="connsiteY3" fmla="*/ 3645429 h 7014674"/>
              <a:gd name="connsiteX4" fmla="*/ 3374426 w 6507955"/>
              <a:gd name="connsiteY4" fmla="*/ 6998424 h 7014674"/>
              <a:gd name="connsiteX5" fmla="*/ 11675 w 6507955"/>
              <a:gd name="connsiteY5" fmla="*/ 7010232 h 7014674"/>
              <a:gd name="connsiteX6" fmla="*/ 0 w 6507955"/>
              <a:gd name="connsiteY6" fmla="*/ 0 h 7014674"/>
              <a:gd name="connsiteX0" fmla="*/ 0 w 6506301"/>
              <a:gd name="connsiteY0" fmla="*/ 0 h 7014674"/>
              <a:gd name="connsiteX1" fmla="*/ 3871149 w 6506301"/>
              <a:gd name="connsiteY1" fmla="*/ 40898 h 7014674"/>
              <a:gd name="connsiteX2" fmla="*/ 6504343 w 6506301"/>
              <a:gd name="connsiteY2" fmla="*/ 1758388 h 7014674"/>
              <a:gd name="connsiteX3" fmla="*/ 5489842 w 6506301"/>
              <a:gd name="connsiteY3" fmla="*/ 3645429 h 7014674"/>
              <a:gd name="connsiteX4" fmla="*/ 3374426 w 6506301"/>
              <a:gd name="connsiteY4" fmla="*/ 6998424 h 7014674"/>
              <a:gd name="connsiteX5" fmla="*/ 11675 w 6506301"/>
              <a:gd name="connsiteY5" fmla="*/ 7010232 h 7014674"/>
              <a:gd name="connsiteX6" fmla="*/ 0 w 6506301"/>
              <a:gd name="connsiteY6" fmla="*/ 0 h 7014674"/>
              <a:gd name="connsiteX0" fmla="*/ 0 w 6506301"/>
              <a:gd name="connsiteY0" fmla="*/ 0 h 7014674"/>
              <a:gd name="connsiteX1" fmla="*/ 3871149 w 6506301"/>
              <a:gd name="connsiteY1" fmla="*/ 40898 h 7014674"/>
              <a:gd name="connsiteX2" fmla="*/ 6504343 w 6506301"/>
              <a:gd name="connsiteY2" fmla="*/ 1758388 h 7014674"/>
              <a:gd name="connsiteX3" fmla="*/ 5489842 w 6506301"/>
              <a:gd name="connsiteY3" fmla="*/ 3645429 h 7014674"/>
              <a:gd name="connsiteX4" fmla="*/ 3374426 w 6506301"/>
              <a:gd name="connsiteY4" fmla="*/ 6998424 h 7014674"/>
              <a:gd name="connsiteX5" fmla="*/ 11675 w 6506301"/>
              <a:gd name="connsiteY5" fmla="*/ 7010232 h 7014674"/>
              <a:gd name="connsiteX6" fmla="*/ 0 w 6506301"/>
              <a:gd name="connsiteY6" fmla="*/ 0 h 7014674"/>
              <a:gd name="connsiteX0" fmla="*/ 0 w 6506331"/>
              <a:gd name="connsiteY0" fmla="*/ 0 h 7014674"/>
              <a:gd name="connsiteX1" fmla="*/ 3871149 w 6506331"/>
              <a:gd name="connsiteY1" fmla="*/ 40898 h 7014674"/>
              <a:gd name="connsiteX2" fmla="*/ 6504343 w 6506331"/>
              <a:gd name="connsiteY2" fmla="*/ 1758388 h 7014674"/>
              <a:gd name="connsiteX3" fmla="*/ 5489842 w 6506331"/>
              <a:gd name="connsiteY3" fmla="*/ 3645429 h 7014674"/>
              <a:gd name="connsiteX4" fmla="*/ 3374426 w 6506331"/>
              <a:gd name="connsiteY4" fmla="*/ 6998424 h 7014674"/>
              <a:gd name="connsiteX5" fmla="*/ 11675 w 6506331"/>
              <a:gd name="connsiteY5" fmla="*/ 7010232 h 7014674"/>
              <a:gd name="connsiteX6" fmla="*/ 0 w 6506331"/>
              <a:gd name="connsiteY6" fmla="*/ 0 h 7014674"/>
              <a:gd name="connsiteX0" fmla="*/ 0 w 6506789"/>
              <a:gd name="connsiteY0" fmla="*/ 0 h 7014674"/>
              <a:gd name="connsiteX1" fmla="*/ 3871149 w 6506789"/>
              <a:gd name="connsiteY1" fmla="*/ 40898 h 7014674"/>
              <a:gd name="connsiteX2" fmla="*/ 6504343 w 6506789"/>
              <a:gd name="connsiteY2" fmla="*/ 1758388 h 7014674"/>
              <a:gd name="connsiteX3" fmla="*/ 5489842 w 6506789"/>
              <a:gd name="connsiteY3" fmla="*/ 3645429 h 7014674"/>
              <a:gd name="connsiteX4" fmla="*/ 3374426 w 6506789"/>
              <a:gd name="connsiteY4" fmla="*/ 6998424 h 7014674"/>
              <a:gd name="connsiteX5" fmla="*/ 11675 w 6506789"/>
              <a:gd name="connsiteY5" fmla="*/ 7010232 h 7014674"/>
              <a:gd name="connsiteX6" fmla="*/ 0 w 6506789"/>
              <a:gd name="connsiteY6" fmla="*/ 0 h 7014674"/>
              <a:gd name="connsiteX0" fmla="*/ 0 w 6507295"/>
              <a:gd name="connsiteY0" fmla="*/ 0 h 7014674"/>
              <a:gd name="connsiteX1" fmla="*/ 3871149 w 6507295"/>
              <a:gd name="connsiteY1" fmla="*/ 40898 h 7014674"/>
              <a:gd name="connsiteX2" fmla="*/ 6504343 w 6507295"/>
              <a:gd name="connsiteY2" fmla="*/ 1758388 h 7014674"/>
              <a:gd name="connsiteX3" fmla="*/ 5489842 w 6507295"/>
              <a:gd name="connsiteY3" fmla="*/ 3645429 h 7014674"/>
              <a:gd name="connsiteX4" fmla="*/ 3374426 w 6507295"/>
              <a:gd name="connsiteY4" fmla="*/ 6998424 h 7014674"/>
              <a:gd name="connsiteX5" fmla="*/ 11675 w 6507295"/>
              <a:gd name="connsiteY5" fmla="*/ 7010232 h 7014674"/>
              <a:gd name="connsiteX6" fmla="*/ 0 w 6507295"/>
              <a:gd name="connsiteY6" fmla="*/ 0 h 7014674"/>
              <a:gd name="connsiteX0" fmla="*/ 0 w 6506363"/>
              <a:gd name="connsiteY0" fmla="*/ 0 h 7014674"/>
              <a:gd name="connsiteX1" fmla="*/ 3871149 w 6506363"/>
              <a:gd name="connsiteY1" fmla="*/ 40898 h 7014674"/>
              <a:gd name="connsiteX2" fmla="*/ 6504343 w 6506363"/>
              <a:gd name="connsiteY2" fmla="*/ 1758388 h 7014674"/>
              <a:gd name="connsiteX3" fmla="*/ 5489842 w 6506363"/>
              <a:gd name="connsiteY3" fmla="*/ 3645429 h 7014674"/>
              <a:gd name="connsiteX4" fmla="*/ 3374426 w 6506363"/>
              <a:gd name="connsiteY4" fmla="*/ 6998424 h 7014674"/>
              <a:gd name="connsiteX5" fmla="*/ 11675 w 6506363"/>
              <a:gd name="connsiteY5" fmla="*/ 7010232 h 7014674"/>
              <a:gd name="connsiteX6" fmla="*/ 0 w 6506363"/>
              <a:gd name="connsiteY6" fmla="*/ 0 h 7014674"/>
              <a:gd name="connsiteX0" fmla="*/ 0 w 6506363"/>
              <a:gd name="connsiteY0" fmla="*/ 0 h 7014674"/>
              <a:gd name="connsiteX1" fmla="*/ 3871149 w 6506363"/>
              <a:gd name="connsiteY1" fmla="*/ 40898 h 7014674"/>
              <a:gd name="connsiteX2" fmla="*/ 6504343 w 6506363"/>
              <a:gd name="connsiteY2" fmla="*/ 1758388 h 7014674"/>
              <a:gd name="connsiteX3" fmla="*/ 5489842 w 6506363"/>
              <a:gd name="connsiteY3" fmla="*/ 3645429 h 7014674"/>
              <a:gd name="connsiteX4" fmla="*/ 3374426 w 6506363"/>
              <a:gd name="connsiteY4" fmla="*/ 6998424 h 7014674"/>
              <a:gd name="connsiteX5" fmla="*/ 11675 w 6506363"/>
              <a:gd name="connsiteY5" fmla="*/ 7010232 h 7014674"/>
              <a:gd name="connsiteX6" fmla="*/ 0 w 6506363"/>
              <a:gd name="connsiteY6" fmla="*/ 0 h 7014674"/>
              <a:gd name="connsiteX0" fmla="*/ 0 w 6506370"/>
              <a:gd name="connsiteY0" fmla="*/ 0 h 7014674"/>
              <a:gd name="connsiteX1" fmla="*/ 3871149 w 6506370"/>
              <a:gd name="connsiteY1" fmla="*/ 40898 h 7014674"/>
              <a:gd name="connsiteX2" fmla="*/ 6504343 w 6506370"/>
              <a:gd name="connsiteY2" fmla="*/ 1758388 h 7014674"/>
              <a:gd name="connsiteX3" fmla="*/ 5489842 w 6506370"/>
              <a:gd name="connsiteY3" fmla="*/ 3645429 h 7014674"/>
              <a:gd name="connsiteX4" fmla="*/ 3374426 w 6506370"/>
              <a:gd name="connsiteY4" fmla="*/ 6998424 h 7014674"/>
              <a:gd name="connsiteX5" fmla="*/ 11675 w 6506370"/>
              <a:gd name="connsiteY5" fmla="*/ 7010232 h 7014674"/>
              <a:gd name="connsiteX6" fmla="*/ 0 w 6506370"/>
              <a:gd name="connsiteY6" fmla="*/ 0 h 7014674"/>
              <a:gd name="connsiteX0" fmla="*/ 0 w 6507060"/>
              <a:gd name="connsiteY0" fmla="*/ 0 h 7014674"/>
              <a:gd name="connsiteX1" fmla="*/ 3871149 w 6507060"/>
              <a:gd name="connsiteY1" fmla="*/ 40898 h 7014674"/>
              <a:gd name="connsiteX2" fmla="*/ 6504343 w 6507060"/>
              <a:gd name="connsiteY2" fmla="*/ 1758388 h 7014674"/>
              <a:gd name="connsiteX3" fmla="*/ 5489842 w 6507060"/>
              <a:gd name="connsiteY3" fmla="*/ 3645429 h 7014674"/>
              <a:gd name="connsiteX4" fmla="*/ 3374426 w 6507060"/>
              <a:gd name="connsiteY4" fmla="*/ 6998424 h 7014674"/>
              <a:gd name="connsiteX5" fmla="*/ 11675 w 6507060"/>
              <a:gd name="connsiteY5" fmla="*/ 7010232 h 7014674"/>
              <a:gd name="connsiteX6" fmla="*/ 0 w 6507060"/>
              <a:gd name="connsiteY6" fmla="*/ 0 h 7014674"/>
              <a:gd name="connsiteX0" fmla="*/ 0 w 6515159"/>
              <a:gd name="connsiteY0" fmla="*/ 0 h 7014674"/>
              <a:gd name="connsiteX1" fmla="*/ 3871149 w 6515159"/>
              <a:gd name="connsiteY1" fmla="*/ 40898 h 7014674"/>
              <a:gd name="connsiteX2" fmla="*/ 6504343 w 6515159"/>
              <a:gd name="connsiteY2" fmla="*/ 1758388 h 7014674"/>
              <a:gd name="connsiteX3" fmla="*/ 5489842 w 6515159"/>
              <a:gd name="connsiteY3" fmla="*/ 3645429 h 7014674"/>
              <a:gd name="connsiteX4" fmla="*/ 3374426 w 6515159"/>
              <a:gd name="connsiteY4" fmla="*/ 6998424 h 7014674"/>
              <a:gd name="connsiteX5" fmla="*/ 11675 w 6515159"/>
              <a:gd name="connsiteY5" fmla="*/ 7010232 h 7014674"/>
              <a:gd name="connsiteX6" fmla="*/ 0 w 6515159"/>
              <a:gd name="connsiteY6" fmla="*/ 0 h 7014674"/>
              <a:gd name="connsiteX0" fmla="*/ 0 w 6504355"/>
              <a:gd name="connsiteY0" fmla="*/ 0 h 7014674"/>
              <a:gd name="connsiteX1" fmla="*/ 3871149 w 6504355"/>
              <a:gd name="connsiteY1" fmla="*/ 40898 h 7014674"/>
              <a:gd name="connsiteX2" fmla="*/ 6504343 w 6504355"/>
              <a:gd name="connsiteY2" fmla="*/ 1758388 h 7014674"/>
              <a:gd name="connsiteX3" fmla="*/ 5489842 w 6504355"/>
              <a:gd name="connsiteY3" fmla="*/ 3645429 h 7014674"/>
              <a:gd name="connsiteX4" fmla="*/ 3374426 w 6504355"/>
              <a:gd name="connsiteY4" fmla="*/ 6998424 h 7014674"/>
              <a:gd name="connsiteX5" fmla="*/ 11675 w 6504355"/>
              <a:gd name="connsiteY5" fmla="*/ 7010232 h 7014674"/>
              <a:gd name="connsiteX6" fmla="*/ 0 w 6504355"/>
              <a:gd name="connsiteY6" fmla="*/ 0 h 7014674"/>
              <a:gd name="connsiteX0" fmla="*/ 0 w 6505647"/>
              <a:gd name="connsiteY0" fmla="*/ 0 h 7014674"/>
              <a:gd name="connsiteX1" fmla="*/ 3871149 w 6505647"/>
              <a:gd name="connsiteY1" fmla="*/ 40898 h 7014674"/>
              <a:gd name="connsiteX2" fmla="*/ 6504343 w 6505647"/>
              <a:gd name="connsiteY2" fmla="*/ 1758388 h 7014674"/>
              <a:gd name="connsiteX3" fmla="*/ 5489842 w 6505647"/>
              <a:gd name="connsiteY3" fmla="*/ 3645429 h 7014674"/>
              <a:gd name="connsiteX4" fmla="*/ 3374426 w 6505647"/>
              <a:gd name="connsiteY4" fmla="*/ 6998424 h 7014674"/>
              <a:gd name="connsiteX5" fmla="*/ 11675 w 6505647"/>
              <a:gd name="connsiteY5" fmla="*/ 7010232 h 7014674"/>
              <a:gd name="connsiteX6" fmla="*/ 0 w 6505647"/>
              <a:gd name="connsiteY6" fmla="*/ 0 h 7014674"/>
              <a:gd name="connsiteX0" fmla="*/ 0 w 6504722"/>
              <a:gd name="connsiteY0" fmla="*/ 0 h 7014674"/>
              <a:gd name="connsiteX1" fmla="*/ 3871149 w 6504722"/>
              <a:gd name="connsiteY1" fmla="*/ 40898 h 7014674"/>
              <a:gd name="connsiteX2" fmla="*/ 6504343 w 6504722"/>
              <a:gd name="connsiteY2" fmla="*/ 1758388 h 7014674"/>
              <a:gd name="connsiteX3" fmla="*/ 5489842 w 6504722"/>
              <a:gd name="connsiteY3" fmla="*/ 3645429 h 7014674"/>
              <a:gd name="connsiteX4" fmla="*/ 3374426 w 6504722"/>
              <a:gd name="connsiteY4" fmla="*/ 6998424 h 7014674"/>
              <a:gd name="connsiteX5" fmla="*/ 11675 w 6504722"/>
              <a:gd name="connsiteY5" fmla="*/ 7010232 h 7014674"/>
              <a:gd name="connsiteX6" fmla="*/ 0 w 6504722"/>
              <a:gd name="connsiteY6" fmla="*/ 0 h 7014674"/>
              <a:gd name="connsiteX0" fmla="*/ 0 w 6506296"/>
              <a:gd name="connsiteY0" fmla="*/ 0 h 7014674"/>
              <a:gd name="connsiteX1" fmla="*/ 3871149 w 6506296"/>
              <a:gd name="connsiteY1" fmla="*/ 40898 h 7014674"/>
              <a:gd name="connsiteX2" fmla="*/ 6504343 w 6506296"/>
              <a:gd name="connsiteY2" fmla="*/ 1758388 h 7014674"/>
              <a:gd name="connsiteX3" fmla="*/ 5489842 w 6506296"/>
              <a:gd name="connsiteY3" fmla="*/ 3645429 h 7014674"/>
              <a:gd name="connsiteX4" fmla="*/ 3374426 w 6506296"/>
              <a:gd name="connsiteY4" fmla="*/ 6998424 h 7014674"/>
              <a:gd name="connsiteX5" fmla="*/ 11675 w 6506296"/>
              <a:gd name="connsiteY5" fmla="*/ 7010232 h 7014674"/>
              <a:gd name="connsiteX6" fmla="*/ 0 w 6506296"/>
              <a:gd name="connsiteY6" fmla="*/ 0 h 7014674"/>
              <a:gd name="connsiteX0" fmla="*/ 0 w 6549657"/>
              <a:gd name="connsiteY0" fmla="*/ 0 h 7014674"/>
              <a:gd name="connsiteX1" fmla="*/ 3897052 w 6549657"/>
              <a:gd name="connsiteY1" fmla="*/ 40898 h 7014674"/>
              <a:gd name="connsiteX2" fmla="*/ 6504343 w 6549657"/>
              <a:gd name="connsiteY2" fmla="*/ 1758388 h 7014674"/>
              <a:gd name="connsiteX3" fmla="*/ 5489842 w 6549657"/>
              <a:gd name="connsiteY3" fmla="*/ 3645429 h 7014674"/>
              <a:gd name="connsiteX4" fmla="*/ 3374426 w 6549657"/>
              <a:gd name="connsiteY4" fmla="*/ 6998424 h 7014674"/>
              <a:gd name="connsiteX5" fmla="*/ 11675 w 6549657"/>
              <a:gd name="connsiteY5" fmla="*/ 7010232 h 7014674"/>
              <a:gd name="connsiteX6" fmla="*/ 0 w 6549657"/>
              <a:gd name="connsiteY6" fmla="*/ 0 h 7014674"/>
              <a:gd name="connsiteX0" fmla="*/ 0 w 6554067"/>
              <a:gd name="connsiteY0" fmla="*/ 89186 h 7103860"/>
              <a:gd name="connsiteX1" fmla="*/ 3802076 w 6554067"/>
              <a:gd name="connsiteY1" fmla="*/ 5 h 7103860"/>
              <a:gd name="connsiteX2" fmla="*/ 6504343 w 6554067"/>
              <a:gd name="connsiteY2" fmla="*/ 1847574 h 7103860"/>
              <a:gd name="connsiteX3" fmla="*/ 5489842 w 6554067"/>
              <a:gd name="connsiteY3" fmla="*/ 3734615 h 7103860"/>
              <a:gd name="connsiteX4" fmla="*/ 3374426 w 6554067"/>
              <a:gd name="connsiteY4" fmla="*/ 7087610 h 7103860"/>
              <a:gd name="connsiteX5" fmla="*/ 11675 w 6554067"/>
              <a:gd name="connsiteY5" fmla="*/ 7099418 h 7103860"/>
              <a:gd name="connsiteX6" fmla="*/ 0 w 6554067"/>
              <a:gd name="connsiteY6" fmla="*/ 89186 h 7103860"/>
              <a:gd name="connsiteX0" fmla="*/ 5593 w 6542392"/>
              <a:gd name="connsiteY0" fmla="*/ 11138 h 7103860"/>
              <a:gd name="connsiteX1" fmla="*/ 3790401 w 6542392"/>
              <a:gd name="connsiteY1" fmla="*/ 5 h 7103860"/>
              <a:gd name="connsiteX2" fmla="*/ 6492668 w 6542392"/>
              <a:gd name="connsiteY2" fmla="*/ 1847574 h 7103860"/>
              <a:gd name="connsiteX3" fmla="*/ 5478167 w 6542392"/>
              <a:gd name="connsiteY3" fmla="*/ 3734615 h 7103860"/>
              <a:gd name="connsiteX4" fmla="*/ 3362751 w 6542392"/>
              <a:gd name="connsiteY4" fmla="*/ 7087610 h 7103860"/>
              <a:gd name="connsiteX5" fmla="*/ 0 w 6542392"/>
              <a:gd name="connsiteY5" fmla="*/ 7099418 h 7103860"/>
              <a:gd name="connsiteX6" fmla="*/ 5593 w 6542392"/>
              <a:gd name="connsiteY6" fmla="*/ 11138 h 7103860"/>
              <a:gd name="connsiteX0" fmla="*/ 22861 w 6542392"/>
              <a:gd name="connsiteY0" fmla="*/ 2466 h 7103860"/>
              <a:gd name="connsiteX1" fmla="*/ 3790401 w 6542392"/>
              <a:gd name="connsiteY1" fmla="*/ 5 h 7103860"/>
              <a:gd name="connsiteX2" fmla="*/ 6492668 w 6542392"/>
              <a:gd name="connsiteY2" fmla="*/ 1847574 h 7103860"/>
              <a:gd name="connsiteX3" fmla="*/ 5478167 w 6542392"/>
              <a:gd name="connsiteY3" fmla="*/ 3734615 h 7103860"/>
              <a:gd name="connsiteX4" fmla="*/ 3362751 w 6542392"/>
              <a:gd name="connsiteY4" fmla="*/ 7087610 h 7103860"/>
              <a:gd name="connsiteX5" fmla="*/ 0 w 6542392"/>
              <a:gd name="connsiteY5" fmla="*/ 7099418 h 7103860"/>
              <a:gd name="connsiteX6" fmla="*/ 22861 w 6542392"/>
              <a:gd name="connsiteY6" fmla="*/ 2466 h 7103860"/>
              <a:gd name="connsiteX0" fmla="*/ 0 w 6614507"/>
              <a:gd name="connsiteY0" fmla="*/ 2466 h 7103860"/>
              <a:gd name="connsiteX1" fmla="*/ 3862516 w 6614507"/>
              <a:gd name="connsiteY1" fmla="*/ 5 h 7103860"/>
              <a:gd name="connsiteX2" fmla="*/ 6564783 w 6614507"/>
              <a:gd name="connsiteY2" fmla="*/ 1847574 h 7103860"/>
              <a:gd name="connsiteX3" fmla="*/ 5550282 w 6614507"/>
              <a:gd name="connsiteY3" fmla="*/ 3734615 h 7103860"/>
              <a:gd name="connsiteX4" fmla="*/ 3434866 w 6614507"/>
              <a:gd name="connsiteY4" fmla="*/ 7087610 h 7103860"/>
              <a:gd name="connsiteX5" fmla="*/ 72115 w 6614507"/>
              <a:gd name="connsiteY5" fmla="*/ 7099418 h 7103860"/>
              <a:gd name="connsiteX6" fmla="*/ 0 w 6614507"/>
              <a:gd name="connsiteY6" fmla="*/ 2466 h 7103860"/>
              <a:gd name="connsiteX0" fmla="*/ 66034 w 6680541"/>
              <a:gd name="connsiteY0" fmla="*/ 2466 h 7103860"/>
              <a:gd name="connsiteX1" fmla="*/ 3928550 w 6680541"/>
              <a:gd name="connsiteY1" fmla="*/ 5 h 7103860"/>
              <a:gd name="connsiteX2" fmla="*/ 6630817 w 6680541"/>
              <a:gd name="connsiteY2" fmla="*/ 1847574 h 7103860"/>
              <a:gd name="connsiteX3" fmla="*/ 5616316 w 6680541"/>
              <a:gd name="connsiteY3" fmla="*/ 3734615 h 7103860"/>
              <a:gd name="connsiteX4" fmla="*/ 3500900 w 6680541"/>
              <a:gd name="connsiteY4" fmla="*/ 7087610 h 7103860"/>
              <a:gd name="connsiteX5" fmla="*/ 0 w 6680541"/>
              <a:gd name="connsiteY5" fmla="*/ 7099419 h 7103860"/>
              <a:gd name="connsiteX6" fmla="*/ 66034 w 6680541"/>
              <a:gd name="connsiteY6" fmla="*/ 2466 h 7103860"/>
              <a:gd name="connsiteX0" fmla="*/ 31496 w 6646003"/>
              <a:gd name="connsiteY0" fmla="*/ 2466 h 7096858"/>
              <a:gd name="connsiteX1" fmla="*/ 3894012 w 6646003"/>
              <a:gd name="connsiteY1" fmla="*/ 5 h 7096858"/>
              <a:gd name="connsiteX2" fmla="*/ 6596279 w 6646003"/>
              <a:gd name="connsiteY2" fmla="*/ 1847574 h 7096858"/>
              <a:gd name="connsiteX3" fmla="*/ 5581778 w 6646003"/>
              <a:gd name="connsiteY3" fmla="*/ 3734615 h 7096858"/>
              <a:gd name="connsiteX4" fmla="*/ 3466362 w 6646003"/>
              <a:gd name="connsiteY4" fmla="*/ 7087610 h 7096858"/>
              <a:gd name="connsiteX5" fmla="*/ 0 w 6646003"/>
              <a:gd name="connsiteY5" fmla="*/ 7082076 h 7096858"/>
              <a:gd name="connsiteX6" fmla="*/ 31496 w 6646003"/>
              <a:gd name="connsiteY6" fmla="*/ 2466 h 7096858"/>
              <a:gd name="connsiteX0" fmla="*/ 31496 w 6541734"/>
              <a:gd name="connsiteY0" fmla="*/ 2467 h 7096859"/>
              <a:gd name="connsiteX1" fmla="*/ 3894012 w 6541734"/>
              <a:gd name="connsiteY1" fmla="*/ 6 h 7096859"/>
              <a:gd name="connsiteX2" fmla="*/ 6475399 w 6541734"/>
              <a:gd name="connsiteY2" fmla="*/ 1691480 h 7096859"/>
              <a:gd name="connsiteX3" fmla="*/ 5581778 w 6541734"/>
              <a:gd name="connsiteY3" fmla="*/ 3734616 h 7096859"/>
              <a:gd name="connsiteX4" fmla="*/ 3466362 w 6541734"/>
              <a:gd name="connsiteY4" fmla="*/ 7087611 h 7096859"/>
              <a:gd name="connsiteX5" fmla="*/ 0 w 6541734"/>
              <a:gd name="connsiteY5" fmla="*/ 7082077 h 7096859"/>
              <a:gd name="connsiteX6" fmla="*/ 31496 w 6541734"/>
              <a:gd name="connsiteY6" fmla="*/ 2467 h 7096859"/>
              <a:gd name="connsiteX0" fmla="*/ 31496 w 6574263"/>
              <a:gd name="connsiteY0" fmla="*/ 2467 h 7096859"/>
              <a:gd name="connsiteX1" fmla="*/ 3894012 w 6574263"/>
              <a:gd name="connsiteY1" fmla="*/ 6 h 7096859"/>
              <a:gd name="connsiteX2" fmla="*/ 6509937 w 6574263"/>
              <a:gd name="connsiteY2" fmla="*/ 1743512 h 7096859"/>
              <a:gd name="connsiteX3" fmla="*/ 5581778 w 6574263"/>
              <a:gd name="connsiteY3" fmla="*/ 3734616 h 7096859"/>
              <a:gd name="connsiteX4" fmla="*/ 3466362 w 6574263"/>
              <a:gd name="connsiteY4" fmla="*/ 7087611 h 7096859"/>
              <a:gd name="connsiteX5" fmla="*/ 0 w 6574263"/>
              <a:gd name="connsiteY5" fmla="*/ 7082077 h 7096859"/>
              <a:gd name="connsiteX6" fmla="*/ 31496 w 6574263"/>
              <a:gd name="connsiteY6" fmla="*/ 2467 h 7096859"/>
              <a:gd name="connsiteX0" fmla="*/ 31496 w 6574264"/>
              <a:gd name="connsiteY0" fmla="*/ 2467 h 7096859"/>
              <a:gd name="connsiteX1" fmla="*/ 3894012 w 6574264"/>
              <a:gd name="connsiteY1" fmla="*/ 6 h 7096859"/>
              <a:gd name="connsiteX2" fmla="*/ 6509938 w 6574264"/>
              <a:gd name="connsiteY2" fmla="*/ 1691481 h 7096859"/>
              <a:gd name="connsiteX3" fmla="*/ 5581778 w 6574264"/>
              <a:gd name="connsiteY3" fmla="*/ 3734616 h 7096859"/>
              <a:gd name="connsiteX4" fmla="*/ 3466362 w 6574264"/>
              <a:gd name="connsiteY4" fmla="*/ 7087611 h 7096859"/>
              <a:gd name="connsiteX5" fmla="*/ 0 w 6574264"/>
              <a:gd name="connsiteY5" fmla="*/ 7082077 h 7096859"/>
              <a:gd name="connsiteX6" fmla="*/ 31496 w 6574264"/>
              <a:gd name="connsiteY6" fmla="*/ 2467 h 7096859"/>
              <a:gd name="connsiteX0" fmla="*/ 31496 w 6574265"/>
              <a:gd name="connsiteY0" fmla="*/ 2467 h 7096859"/>
              <a:gd name="connsiteX1" fmla="*/ 3894012 w 6574265"/>
              <a:gd name="connsiteY1" fmla="*/ 6 h 7096859"/>
              <a:gd name="connsiteX2" fmla="*/ 6509939 w 6574265"/>
              <a:gd name="connsiteY2" fmla="*/ 1691481 h 7096859"/>
              <a:gd name="connsiteX3" fmla="*/ 5581778 w 6574265"/>
              <a:gd name="connsiteY3" fmla="*/ 3734616 h 7096859"/>
              <a:gd name="connsiteX4" fmla="*/ 3466362 w 6574265"/>
              <a:gd name="connsiteY4" fmla="*/ 7087611 h 7096859"/>
              <a:gd name="connsiteX5" fmla="*/ 0 w 6574265"/>
              <a:gd name="connsiteY5" fmla="*/ 7082077 h 7096859"/>
              <a:gd name="connsiteX6" fmla="*/ 31496 w 6574265"/>
              <a:gd name="connsiteY6" fmla="*/ 2467 h 7096859"/>
              <a:gd name="connsiteX0" fmla="*/ 31496 w 6528237"/>
              <a:gd name="connsiteY0" fmla="*/ 2467 h 7096859"/>
              <a:gd name="connsiteX1" fmla="*/ 3894012 w 6528237"/>
              <a:gd name="connsiteY1" fmla="*/ 6 h 7096859"/>
              <a:gd name="connsiteX2" fmla="*/ 6509939 w 6528237"/>
              <a:gd name="connsiteY2" fmla="*/ 1691481 h 7096859"/>
              <a:gd name="connsiteX3" fmla="*/ 5581778 w 6528237"/>
              <a:gd name="connsiteY3" fmla="*/ 3734616 h 7096859"/>
              <a:gd name="connsiteX4" fmla="*/ 3466362 w 6528237"/>
              <a:gd name="connsiteY4" fmla="*/ 7087611 h 7096859"/>
              <a:gd name="connsiteX5" fmla="*/ 0 w 6528237"/>
              <a:gd name="connsiteY5" fmla="*/ 7082077 h 7096859"/>
              <a:gd name="connsiteX6" fmla="*/ 31496 w 6528237"/>
              <a:gd name="connsiteY6" fmla="*/ 2467 h 7096859"/>
              <a:gd name="connsiteX0" fmla="*/ 31496 w 6633238"/>
              <a:gd name="connsiteY0" fmla="*/ 2466 h 7096858"/>
              <a:gd name="connsiteX1" fmla="*/ 3894012 w 6633238"/>
              <a:gd name="connsiteY1" fmla="*/ 5 h 7096858"/>
              <a:gd name="connsiteX2" fmla="*/ 6509939 w 6633238"/>
              <a:gd name="connsiteY2" fmla="*/ 1691480 h 7096858"/>
              <a:gd name="connsiteX3" fmla="*/ 5581778 w 6633238"/>
              <a:gd name="connsiteY3" fmla="*/ 3734615 h 7096858"/>
              <a:gd name="connsiteX4" fmla="*/ 3466362 w 6633238"/>
              <a:gd name="connsiteY4" fmla="*/ 7087610 h 7096858"/>
              <a:gd name="connsiteX5" fmla="*/ 0 w 6633238"/>
              <a:gd name="connsiteY5" fmla="*/ 7082076 h 7096858"/>
              <a:gd name="connsiteX6" fmla="*/ 31496 w 6633238"/>
              <a:gd name="connsiteY6" fmla="*/ 2466 h 7096858"/>
              <a:gd name="connsiteX0" fmla="*/ 31496 w 6560872"/>
              <a:gd name="connsiteY0" fmla="*/ 2466 h 7096858"/>
              <a:gd name="connsiteX1" fmla="*/ 3894012 w 6560872"/>
              <a:gd name="connsiteY1" fmla="*/ 5 h 7096858"/>
              <a:gd name="connsiteX2" fmla="*/ 6509939 w 6560872"/>
              <a:gd name="connsiteY2" fmla="*/ 1691480 h 7096858"/>
              <a:gd name="connsiteX3" fmla="*/ 5460898 w 6560872"/>
              <a:gd name="connsiteY3" fmla="*/ 3725943 h 7096858"/>
              <a:gd name="connsiteX4" fmla="*/ 3466362 w 6560872"/>
              <a:gd name="connsiteY4" fmla="*/ 7087610 h 7096858"/>
              <a:gd name="connsiteX5" fmla="*/ 0 w 6560872"/>
              <a:gd name="connsiteY5" fmla="*/ 7082076 h 7096858"/>
              <a:gd name="connsiteX6" fmla="*/ 31496 w 6560872"/>
              <a:gd name="connsiteY6" fmla="*/ 2466 h 7096858"/>
              <a:gd name="connsiteX0" fmla="*/ 31496 w 6561279"/>
              <a:gd name="connsiteY0" fmla="*/ 2466 h 7084293"/>
              <a:gd name="connsiteX1" fmla="*/ 3894012 w 6561279"/>
              <a:gd name="connsiteY1" fmla="*/ 5 h 7084293"/>
              <a:gd name="connsiteX2" fmla="*/ 6509939 w 6561279"/>
              <a:gd name="connsiteY2" fmla="*/ 1691480 h 7084293"/>
              <a:gd name="connsiteX3" fmla="*/ 5460898 w 6561279"/>
              <a:gd name="connsiteY3" fmla="*/ 3725943 h 7084293"/>
              <a:gd name="connsiteX4" fmla="*/ 3414557 w 6561279"/>
              <a:gd name="connsiteY4" fmla="*/ 7061594 h 7084293"/>
              <a:gd name="connsiteX5" fmla="*/ 0 w 6561279"/>
              <a:gd name="connsiteY5" fmla="*/ 7082076 h 7084293"/>
              <a:gd name="connsiteX6" fmla="*/ 31496 w 6561279"/>
              <a:gd name="connsiteY6" fmla="*/ 2466 h 7084293"/>
              <a:gd name="connsiteX0" fmla="*/ 31496 w 6580371"/>
              <a:gd name="connsiteY0" fmla="*/ 2466 h 7084293"/>
              <a:gd name="connsiteX1" fmla="*/ 3894012 w 6580371"/>
              <a:gd name="connsiteY1" fmla="*/ 5 h 7084293"/>
              <a:gd name="connsiteX2" fmla="*/ 6509939 w 6580371"/>
              <a:gd name="connsiteY2" fmla="*/ 1691480 h 7084293"/>
              <a:gd name="connsiteX3" fmla="*/ 5460898 w 6580371"/>
              <a:gd name="connsiteY3" fmla="*/ 3725943 h 7084293"/>
              <a:gd name="connsiteX4" fmla="*/ 3414557 w 6580371"/>
              <a:gd name="connsiteY4" fmla="*/ 7061594 h 7084293"/>
              <a:gd name="connsiteX5" fmla="*/ 0 w 6580371"/>
              <a:gd name="connsiteY5" fmla="*/ 7082076 h 7084293"/>
              <a:gd name="connsiteX6" fmla="*/ 31496 w 6580371"/>
              <a:gd name="connsiteY6" fmla="*/ 2466 h 7084293"/>
              <a:gd name="connsiteX0" fmla="*/ 31496 w 6546223"/>
              <a:gd name="connsiteY0" fmla="*/ 2466 h 7084293"/>
              <a:gd name="connsiteX1" fmla="*/ 3894012 w 6546223"/>
              <a:gd name="connsiteY1" fmla="*/ 5 h 7084293"/>
              <a:gd name="connsiteX2" fmla="*/ 6509939 w 6546223"/>
              <a:gd name="connsiteY2" fmla="*/ 1691480 h 7084293"/>
              <a:gd name="connsiteX3" fmla="*/ 5460898 w 6546223"/>
              <a:gd name="connsiteY3" fmla="*/ 3725943 h 7084293"/>
              <a:gd name="connsiteX4" fmla="*/ 3414557 w 6546223"/>
              <a:gd name="connsiteY4" fmla="*/ 7061594 h 7084293"/>
              <a:gd name="connsiteX5" fmla="*/ 0 w 6546223"/>
              <a:gd name="connsiteY5" fmla="*/ 7082076 h 7084293"/>
              <a:gd name="connsiteX6" fmla="*/ 31496 w 6546223"/>
              <a:gd name="connsiteY6" fmla="*/ 2466 h 7084293"/>
              <a:gd name="connsiteX0" fmla="*/ 31496 w 6546223"/>
              <a:gd name="connsiteY0" fmla="*/ 2466 h 7084293"/>
              <a:gd name="connsiteX1" fmla="*/ 3894012 w 6546223"/>
              <a:gd name="connsiteY1" fmla="*/ 5 h 7084293"/>
              <a:gd name="connsiteX2" fmla="*/ 6509939 w 6546223"/>
              <a:gd name="connsiteY2" fmla="*/ 1691480 h 7084293"/>
              <a:gd name="connsiteX3" fmla="*/ 5460898 w 6546223"/>
              <a:gd name="connsiteY3" fmla="*/ 3725943 h 7084293"/>
              <a:gd name="connsiteX4" fmla="*/ 3414557 w 6546223"/>
              <a:gd name="connsiteY4" fmla="*/ 7061594 h 7084293"/>
              <a:gd name="connsiteX5" fmla="*/ 0 w 6546223"/>
              <a:gd name="connsiteY5" fmla="*/ 7082076 h 7084293"/>
              <a:gd name="connsiteX6" fmla="*/ 31496 w 6546223"/>
              <a:gd name="connsiteY6" fmla="*/ 2466 h 7084293"/>
              <a:gd name="connsiteX0" fmla="*/ 31496 w 6547899"/>
              <a:gd name="connsiteY0" fmla="*/ 2466 h 7084293"/>
              <a:gd name="connsiteX1" fmla="*/ 3894012 w 6547899"/>
              <a:gd name="connsiteY1" fmla="*/ 5 h 7084293"/>
              <a:gd name="connsiteX2" fmla="*/ 6509939 w 6547899"/>
              <a:gd name="connsiteY2" fmla="*/ 1691480 h 7084293"/>
              <a:gd name="connsiteX3" fmla="*/ 5460898 w 6547899"/>
              <a:gd name="connsiteY3" fmla="*/ 3725943 h 7084293"/>
              <a:gd name="connsiteX4" fmla="*/ 3414557 w 6547899"/>
              <a:gd name="connsiteY4" fmla="*/ 7061594 h 7084293"/>
              <a:gd name="connsiteX5" fmla="*/ 0 w 6547899"/>
              <a:gd name="connsiteY5" fmla="*/ 7082076 h 7084293"/>
              <a:gd name="connsiteX6" fmla="*/ 31496 w 6547899"/>
              <a:gd name="connsiteY6" fmla="*/ 2466 h 7084293"/>
              <a:gd name="connsiteX0" fmla="*/ 31496 w 6544978"/>
              <a:gd name="connsiteY0" fmla="*/ 2466 h 7084293"/>
              <a:gd name="connsiteX1" fmla="*/ 3894012 w 6544978"/>
              <a:gd name="connsiteY1" fmla="*/ 5 h 7084293"/>
              <a:gd name="connsiteX2" fmla="*/ 6509939 w 6544978"/>
              <a:gd name="connsiteY2" fmla="*/ 1691480 h 7084293"/>
              <a:gd name="connsiteX3" fmla="*/ 5460898 w 6544978"/>
              <a:gd name="connsiteY3" fmla="*/ 3725943 h 7084293"/>
              <a:gd name="connsiteX4" fmla="*/ 3414557 w 6544978"/>
              <a:gd name="connsiteY4" fmla="*/ 7061594 h 7084293"/>
              <a:gd name="connsiteX5" fmla="*/ 0 w 6544978"/>
              <a:gd name="connsiteY5" fmla="*/ 7082076 h 7084293"/>
              <a:gd name="connsiteX6" fmla="*/ 31496 w 6544978"/>
              <a:gd name="connsiteY6" fmla="*/ 2466 h 7084293"/>
              <a:gd name="connsiteX0" fmla="*/ 31496 w 6545701"/>
              <a:gd name="connsiteY0" fmla="*/ 2466 h 7084293"/>
              <a:gd name="connsiteX1" fmla="*/ 3894012 w 6545701"/>
              <a:gd name="connsiteY1" fmla="*/ 5 h 7084293"/>
              <a:gd name="connsiteX2" fmla="*/ 6509939 w 6545701"/>
              <a:gd name="connsiteY2" fmla="*/ 1691480 h 7084293"/>
              <a:gd name="connsiteX3" fmla="*/ 5460898 w 6545701"/>
              <a:gd name="connsiteY3" fmla="*/ 3725943 h 7084293"/>
              <a:gd name="connsiteX4" fmla="*/ 3414557 w 6545701"/>
              <a:gd name="connsiteY4" fmla="*/ 7061594 h 7084293"/>
              <a:gd name="connsiteX5" fmla="*/ 0 w 6545701"/>
              <a:gd name="connsiteY5" fmla="*/ 7082076 h 7084293"/>
              <a:gd name="connsiteX6" fmla="*/ 31496 w 6545701"/>
              <a:gd name="connsiteY6" fmla="*/ 2466 h 7084293"/>
              <a:gd name="connsiteX0" fmla="*/ 31496 w 6545678"/>
              <a:gd name="connsiteY0" fmla="*/ 2466 h 7084293"/>
              <a:gd name="connsiteX1" fmla="*/ 3894012 w 6545678"/>
              <a:gd name="connsiteY1" fmla="*/ 5 h 7084293"/>
              <a:gd name="connsiteX2" fmla="*/ 6509939 w 6545678"/>
              <a:gd name="connsiteY2" fmla="*/ 1691480 h 7084293"/>
              <a:gd name="connsiteX3" fmla="*/ 5460898 w 6545678"/>
              <a:gd name="connsiteY3" fmla="*/ 3725943 h 7084293"/>
              <a:gd name="connsiteX4" fmla="*/ 3414557 w 6545678"/>
              <a:gd name="connsiteY4" fmla="*/ 7061594 h 7084293"/>
              <a:gd name="connsiteX5" fmla="*/ 0 w 6545678"/>
              <a:gd name="connsiteY5" fmla="*/ 7082076 h 7084293"/>
              <a:gd name="connsiteX6" fmla="*/ 31496 w 6545678"/>
              <a:gd name="connsiteY6" fmla="*/ 2466 h 7084293"/>
              <a:gd name="connsiteX0" fmla="*/ 31496 w 6546640"/>
              <a:gd name="connsiteY0" fmla="*/ 2466 h 7084293"/>
              <a:gd name="connsiteX1" fmla="*/ 3894012 w 6546640"/>
              <a:gd name="connsiteY1" fmla="*/ 5 h 7084293"/>
              <a:gd name="connsiteX2" fmla="*/ 6509939 w 6546640"/>
              <a:gd name="connsiteY2" fmla="*/ 1691480 h 7084293"/>
              <a:gd name="connsiteX3" fmla="*/ 5460898 w 6546640"/>
              <a:gd name="connsiteY3" fmla="*/ 3725943 h 7084293"/>
              <a:gd name="connsiteX4" fmla="*/ 3414557 w 6546640"/>
              <a:gd name="connsiteY4" fmla="*/ 7061594 h 7084293"/>
              <a:gd name="connsiteX5" fmla="*/ 0 w 6546640"/>
              <a:gd name="connsiteY5" fmla="*/ 7082076 h 7084293"/>
              <a:gd name="connsiteX6" fmla="*/ 31496 w 6546640"/>
              <a:gd name="connsiteY6" fmla="*/ 2466 h 7084293"/>
              <a:gd name="connsiteX0" fmla="*/ 31496 w 6545962"/>
              <a:gd name="connsiteY0" fmla="*/ 2466 h 7084293"/>
              <a:gd name="connsiteX1" fmla="*/ 3894012 w 6545962"/>
              <a:gd name="connsiteY1" fmla="*/ 5 h 7084293"/>
              <a:gd name="connsiteX2" fmla="*/ 6509939 w 6545962"/>
              <a:gd name="connsiteY2" fmla="*/ 1691480 h 7084293"/>
              <a:gd name="connsiteX3" fmla="*/ 5460898 w 6545962"/>
              <a:gd name="connsiteY3" fmla="*/ 3725943 h 7084293"/>
              <a:gd name="connsiteX4" fmla="*/ 3414557 w 6545962"/>
              <a:gd name="connsiteY4" fmla="*/ 7061594 h 7084293"/>
              <a:gd name="connsiteX5" fmla="*/ 0 w 6545962"/>
              <a:gd name="connsiteY5" fmla="*/ 7082076 h 7084293"/>
              <a:gd name="connsiteX6" fmla="*/ 31496 w 6545962"/>
              <a:gd name="connsiteY6" fmla="*/ 2466 h 7084293"/>
              <a:gd name="connsiteX0" fmla="*/ 31496 w 6545962"/>
              <a:gd name="connsiteY0" fmla="*/ 2466 h 7084293"/>
              <a:gd name="connsiteX1" fmla="*/ 3894012 w 6545962"/>
              <a:gd name="connsiteY1" fmla="*/ 5 h 7084293"/>
              <a:gd name="connsiteX2" fmla="*/ 6509939 w 6545962"/>
              <a:gd name="connsiteY2" fmla="*/ 1691480 h 7084293"/>
              <a:gd name="connsiteX3" fmla="*/ 5460898 w 6545962"/>
              <a:gd name="connsiteY3" fmla="*/ 3725943 h 7084293"/>
              <a:gd name="connsiteX4" fmla="*/ 3414557 w 6545962"/>
              <a:gd name="connsiteY4" fmla="*/ 7061594 h 7084293"/>
              <a:gd name="connsiteX5" fmla="*/ 0 w 6545962"/>
              <a:gd name="connsiteY5" fmla="*/ 7082076 h 7084293"/>
              <a:gd name="connsiteX6" fmla="*/ 31496 w 6545962"/>
              <a:gd name="connsiteY6" fmla="*/ 2466 h 708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45962" h="7084293">
                <a:moveTo>
                  <a:pt x="31496" y="2466"/>
                </a:moveTo>
                <a:lnTo>
                  <a:pt x="3894012" y="5"/>
                </a:lnTo>
                <a:cubicBezTo>
                  <a:pt x="3909764" y="-2928"/>
                  <a:pt x="6300597" y="1400026"/>
                  <a:pt x="6509939" y="1691480"/>
                </a:cubicBezTo>
                <a:cubicBezTo>
                  <a:pt x="6719281" y="1982934"/>
                  <a:pt x="5969737" y="2883300"/>
                  <a:pt x="5460898" y="3725943"/>
                </a:cubicBezTo>
                <a:cubicBezTo>
                  <a:pt x="4606269" y="5141218"/>
                  <a:pt x="3869968" y="6347589"/>
                  <a:pt x="3414557" y="7061594"/>
                </a:cubicBezTo>
                <a:cubicBezTo>
                  <a:pt x="2548305" y="7082710"/>
                  <a:pt x="401230" y="7087879"/>
                  <a:pt x="0" y="7082076"/>
                </a:cubicBezTo>
                <a:cubicBezTo>
                  <a:pt x="7046" y="5893863"/>
                  <a:pt x="48204" y="11306"/>
                  <a:pt x="31496" y="2466"/>
                </a:cubicBezTo>
                <a:close/>
              </a:path>
            </a:pathLst>
          </a:custGeom>
          <a:noFill/>
          <a:ln w="63500" cap="rnd">
            <a:solidFill>
              <a:srgbClr val="FF0000"/>
            </a:solidFill>
          </a:ln>
          <a:effectLst/>
        </p:spPr>
        <p:txBody>
          <a:bodyPr/>
          <a:lstStyle>
            <a:lvl1pPr>
              <a:defRPr lang="bg-BG" dirty="0"/>
            </a:lvl1pPr>
          </a:lstStyle>
          <a:p>
            <a:endParaRPr lang="bg-BG" dirty="0"/>
          </a:p>
        </p:txBody>
      </p:sp>
      <p:pic>
        <p:nvPicPr>
          <p:cNvPr id="19" name="Picture 18">
            <a:extLst>
              <a:ext uri="{FF2B5EF4-FFF2-40B4-BE49-F238E27FC236}">
                <a16:creationId xmlns:a16="http://schemas.microsoft.com/office/drawing/2014/main" id="{E335DC9A-3A0F-60B7-37E4-EDA4ECFD5D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75389" y="6236257"/>
            <a:ext cx="7088777" cy="562091"/>
          </a:xfrm>
          <a:prstGeom prst="rect">
            <a:avLst/>
          </a:prstGeom>
        </p:spPr>
      </p:pic>
    </p:spTree>
    <p:extLst>
      <p:ext uri="{BB962C8B-B14F-4D97-AF65-F5344CB8AC3E}">
        <p14:creationId xmlns:p14="http://schemas.microsoft.com/office/powerpoint/2010/main" val="17779699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A524A7DA-C561-67AC-34A3-69D0D5D1C0D2}"/>
              </a:ext>
            </a:extLst>
          </p:cNvPr>
          <p:cNvSpPr>
            <a:spLocks noChangeAspect="1" noChangeArrowheads="1" noTextEdit="1"/>
          </p:cNvSpPr>
          <p:nvPr userDrawn="1"/>
        </p:nvSpPr>
        <p:spPr bwMode="auto">
          <a:xfrm>
            <a:off x="1588" y="0"/>
            <a:ext cx="12188825" cy="6858000"/>
          </a:xfrm>
          <a:prstGeom prst="rect">
            <a:avLst/>
          </a:prstGeom>
          <a:noFill/>
          <a:ln>
            <a:noFill/>
          </a:ln>
        </p:spPr>
        <p:txBody>
          <a:bodyPr vert="horz" wrap="square" lIns="91440" tIns="45720" rIns="91440" bIns="45720" numCol="1" anchor="t" anchorCtr="0" compatLnSpc="1">
            <a:prstTxWarp prst="textNoShape">
              <a:avLst/>
            </a:prstTxWarp>
          </a:bodyPr>
          <a:lstStyle/>
          <a:p>
            <a:endParaRPr lang="bg-BG"/>
          </a:p>
        </p:txBody>
      </p:sp>
      <p:sp>
        <p:nvSpPr>
          <p:cNvPr id="9" name="Freeform 5">
            <a:extLst>
              <a:ext uri="{FF2B5EF4-FFF2-40B4-BE49-F238E27FC236}">
                <a16:creationId xmlns:a16="http://schemas.microsoft.com/office/drawing/2014/main" id="{0C0AE8A7-F60C-6D05-2FF4-3429DE1F0635}"/>
              </a:ext>
            </a:extLst>
          </p:cNvPr>
          <p:cNvSpPr>
            <a:spLocks/>
          </p:cNvSpPr>
          <p:nvPr userDrawn="1"/>
        </p:nvSpPr>
        <p:spPr bwMode="auto">
          <a:xfrm>
            <a:off x="398463" y="0"/>
            <a:ext cx="11722100" cy="6858000"/>
          </a:xfrm>
          <a:custGeom>
            <a:avLst/>
            <a:gdLst>
              <a:gd name="T0" fmla="*/ 6016 w 7386"/>
              <a:gd name="T1" fmla="*/ 0 h 4320"/>
              <a:gd name="T2" fmla="*/ 7324 w 7386"/>
              <a:gd name="T3" fmla="*/ 2260 h 4320"/>
              <a:gd name="T4" fmla="*/ 7324 w 7386"/>
              <a:gd name="T5" fmla="*/ 2606 h 4320"/>
              <a:gd name="T6" fmla="*/ 6335 w 7386"/>
              <a:gd name="T7" fmla="*/ 4320 h 4320"/>
              <a:gd name="T8" fmla="*/ 2309 w 7386"/>
              <a:gd name="T9" fmla="*/ 4320 h 4320"/>
              <a:gd name="T10" fmla="*/ 2296 w 7386"/>
              <a:gd name="T11" fmla="*/ 4314 h 4320"/>
              <a:gd name="T12" fmla="*/ 222 w 7386"/>
              <a:gd name="T13" fmla="*/ 3118 h 4320"/>
              <a:gd name="T14" fmla="*/ 96 w 7386"/>
              <a:gd name="T15" fmla="*/ 2646 h 4320"/>
              <a:gd name="T16" fmla="*/ 1622 w 7386"/>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86" h="4320">
                <a:moveTo>
                  <a:pt x="6016" y="0"/>
                </a:moveTo>
                <a:cubicBezTo>
                  <a:pt x="7324" y="2260"/>
                  <a:pt x="7324" y="2260"/>
                  <a:pt x="7324" y="2260"/>
                </a:cubicBezTo>
                <a:cubicBezTo>
                  <a:pt x="7386" y="2367"/>
                  <a:pt x="7386" y="2499"/>
                  <a:pt x="7324" y="2606"/>
                </a:cubicBezTo>
                <a:cubicBezTo>
                  <a:pt x="6335" y="4320"/>
                  <a:pt x="6335" y="4320"/>
                  <a:pt x="6335" y="4320"/>
                </a:cubicBezTo>
                <a:cubicBezTo>
                  <a:pt x="2309" y="4320"/>
                  <a:pt x="2309" y="4320"/>
                  <a:pt x="2309" y="4320"/>
                </a:cubicBezTo>
                <a:cubicBezTo>
                  <a:pt x="2305" y="4318"/>
                  <a:pt x="2309" y="4320"/>
                  <a:pt x="2296" y="4314"/>
                </a:cubicBezTo>
                <a:cubicBezTo>
                  <a:pt x="222" y="3118"/>
                  <a:pt x="222" y="3118"/>
                  <a:pt x="222" y="3118"/>
                </a:cubicBezTo>
                <a:cubicBezTo>
                  <a:pt x="57" y="3022"/>
                  <a:pt x="0" y="2811"/>
                  <a:pt x="96" y="2646"/>
                </a:cubicBezTo>
                <a:cubicBezTo>
                  <a:pt x="1622" y="0"/>
                  <a:pt x="1622" y="0"/>
                  <a:pt x="1622" y="0"/>
                </a:cubicBezTo>
              </a:path>
            </a:pathLst>
          </a:custGeom>
          <a:noFill/>
          <a:ln>
            <a:noFill/>
          </a:ln>
        </p:spPr>
        <p:txBody>
          <a:bodyPr vert="horz" wrap="square" lIns="91440" tIns="45720" rIns="91440" bIns="45720" numCol="1" anchor="t" anchorCtr="0" compatLnSpc="1">
            <a:prstTxWarp prst="textNoShape">
              <a:avLst/>
            </a:prstTxWarp>
          </a:bodyPr>
          <a:lstStyle/>
          <a:p>
            <a:endParaRPr lang="bg-BG"/>
          </a:p>
        </p:txBody>
      </p:sp>
      <p:sp>
        <p:nvSpPr>
          <p:cNvPr id="10" name="Freeform 6">
            <a:extLst>
              <a:ext uri="{FF2B5EF4-FFF2-40B4-BE49-F238E27FC236}">
                <a16:creationId xmlns:a16="http://schemas.microsoft.com/office/drawing/2014/main" id="{7DEAB0C4-444F-9091-0902-82A9DF268971}"/>
              </a:ext>
            </a:extLst>
          </p:cNvPr>
          <p:cNvSpPr>
            <a:spLocks/>
          </p:cNvSpPr>
          <p:nvPr userDrawn="1"/>
        </p:nvSpPr>
        <p:spPr bwMode="auto">
          <a:xfrm>
            <a:off x="398463" y="0"/>
            <a:ext cx="11722100" cy="6858000"/>
          </a:xfrm>
          <a:custGeom>
            <a:avLst/>
            <a:gdLst>
              <a:gd name="T0" fmla="*/ 6016 w 7386"/>
              <a:gd name="T1" fmla="*/ 0 h 4320"/>
              <a:gd name="T2" fmla="*/ 7324 w 7386"/>
              <a:gd name="T3" fmla="*/ 2260 h 4320"/>
              <a:gd name="T4" fmla="*/ 7324 w 7386"/>
              <a:gd name="T5" fmla="*/ 2606 h 4320"/>
              <a:gd name="T6" fmla="*/ 6335 w 7386"/>
              <a:gd name="T7" fmla="*/ 4320 h 4320"/>
              <a:gd name="T8" fmla="*/ 2309 w 7386"/>
              <a:gd name="T9" fmla="*/ 4320 h 4320"/>
              <a:gd name="T10" fmla="*/ 2296 w 7386"/>
              <a:gd name="T11" fmla="*/ 4314 h 4320"/>
              <a:gd name="T12" fmla="*/ 222 w 7386"/>
              <a:gd name="T13" fmla="*/ 3118 h 4320"/>
              <a:gd name="T14" fmla="*/ 96 w 7386"/>
              <a:gd name="T15" fmla="*/ 2646 h 4320"/>
              <a:gd name="T16" fmla="*/ 1622 w 7386"/>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86" h="4320">
                <a:moveTo>
                  <a:pt x="6016" y="0"/>
                </a:moveTo>
                <a:cubicBezTo>
                  <a:pt x="7324" y="2260"/>
                  <a:pt x="7324" y="2260"/>
                  <a:pt x="7324" y="2260"/>
                </a:cubicBezTo>
                <a:cubicBezTo>
                  <a:pt x="7386" y="2367"/>
                  <a:pt x="7386" y="2499"/>
                  <a:pt x="7324" y="2606"/>
                </a:cubicBezTo>
                <a:cubicBezTo>
                  <a:pt x="6335" y="4320"/>
                  <a:pt x="6335" y="4320"/>
                  <a:pt x="6335" y="4320"/>
                </a:cubicBezTo>
                <a:cubicBezTo>
                  <a:pt x="2309" y="4320"/>
                  <a:pt x="2309" y="4320"/>
                  <a:pt x="2309" y="4320"/>
                </a:cubicBezTo>
                <a:cubicBezTo>
                  <a:pt x="2305" y="4318"/>
                  <a:pt x="2309" y="4320"/>
                  <a:pt x="2296" y="4314"/>
                </a:cubicBezTo>
                <a:cubicBezTo>
                  <a:pt x="222" y="3118"/>
                  <a:pt x="222" y="3118"/>
                  <a:pt x="222" y="3118"/>
                </a:cubicBezTo>
                <a:cubicBezTo>
                  <a:pt x="57" y="3022"/>
                  <a:pt x="0" y="2811"/>
                  <a:pt x="96" y="2646"/>
                </a:cubicBezTo>
                <a:cubicBezTo>
                  <a:pt x="1622" y="0"/>
                  <a:pt x="1622" y="0"/>
                  <a:pt x="1622"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bg-BG" dirty="0"/>
          </a:p>
        </p:txBody>
      </p:sp>
      <p:sp>
        <p:nvSpPr>
          <p:cNvPr id="12" name="Picture Placeholder 11">
            <a:extLst>
              <a:ext uri="{FF2B5EF4-FFF2-40B4-BE49-F238E27FC236}">
                <a16:creationId xmlns:a16="http://schemas.microsoft.com/office/drawing/2014/main" id="{A3624F7C-7BE4-6E1C-956E-4C78CC87BCDD}"/>
              </a:ext>
            </a:extLst>
          </p:cNvPr>
          <p:cNvSpPr>
            <a:spLocks noGrp="1"/>
          </p:cNvSpPr>
          <p:nvPr>
            <p:ph type="pic" sz="quarter" idx="10" hasCustomPrompt="1"/>
          </p:nvPr>
        </p:nvSpPr>
        <p:spPr>
          <a:xfrm>
            <a:off x="431850" y="6338"/>
            <a:ext cx="11655325" cy="6851662"/>
          </a:xfrm>
          <a:custGeom>
            <a:avLst/>
            <a:gdLst>
              <a:gd name="connsiteX0" fmla="*/ 0 w 6877050"/>
              <a:gd name="connsiteY0" fmla="*/ 0 h 6858000"/>
              <a:gd name="connsiteX1" fmla="*/ 6877050 w 6877050"/>
              <a:gd name="connsiteY1" fmla="*/ 0 h 6858000"/>
              <a:gd name="connsiteX2" fmla="*/ 6877050 w 6877050"/>
              <a:gd name="connsiteY2" fmla="*/ 6858000 h 6858000"/>
              <a:gd name="connsiteX3" fmla="*/ 0 w 6877050"/>
              <a:gd name="connsiteY3" fmla="*/ 6858000 h 6858000"/>
              <a:gd name="connsiteX4" fmla="*/ 0 w 6877050"/>
              <a:gd name="connsiteY4" fmla="*/ 0 h 6858000"/>
              <a:gd name="connsiteX0" fmla="*/ 0 w 6896100"/>
              <a:gd name="connsiteY0" fmla="*/ 28575 h 6858000"/>
              <a:gd name="connsiteX1" fmla="*/ 6896100 w 6896100"/>
              <a:gd name="connsiteY1" fmla="*/ 0 h 6858000"/>
              <a:gd name="connsiteX2" fmla="*/ 6896100 w 6896100"/>
              <a:gd name="connsiteY2" fmla="*/ 6858000 h 6858000"/>
              <a:gd name="connsiteX3" fmla="*/ 19050 w 6896100"/>
              <a:gd name="connsiteY3" fmla="*/ 6858000 h 6858000"/>
              <a:gd name="connsiteX4" fmla="*/ 0 w 6896100"/>
              <a:gd name="connsiteY4" fmla="*/ 28575 h 6858000"/>
              <a:gd name="connsiteX0" fmla="*/ 738734 w 7634834"/>
              <a:gd name="connsiteY0" fmla="*/ 28575 h 6858000"/>
              <a:gd name="connsiteX1" fmla="*/ 7634834 w 7634834"/>
              <a:gd name="connsiteY1" fmla="*/ 0 h 6858000"/>
              <a:gd name="connsiteX2" fmla="*/ 7634834 w 7634834"/>
              <a:gd name="connsiteY2" fmla="*/ 6858000 h 6858000"/>
              <a:gd name="connsiteX3" fmla="*/ 757784 w 7634834"/>
              <a:gd name="connsiteY3" fmla="*/ 6858000 h 6858000"/>
              <a:gd name="connsiteX4" fmla="*/ 738734 w 7634834"/>
              <a:gd name="connsiteY4" fmla="*/ 28575 h 6858000"/>
              <a:gd name="connsiteX0" fmla="*/ 1030829 w 7926929"/>
              <a:gd name="connsiteY0" fmla="*/ 28575 h 6858000"/>
              <a:gd name="connsiteX1" fmla="*/ 7926929 w 7926929"/>
              <a:gd name="connsiteY1" fmla="*/ 0 h 6858000"/>
              <a:gd name="connsiteX2" fmla="*/ 7926929 w 7926929"/>
              <a:gd name="connsiteY2" fmla="*/ 6858000 h 6858000"/>
              <a:gd name="connsiteX3" fmla="*/ 1049879 w 7926929"/>
              <a:gd name="connsiteY3" fmla="*/ 6858000 h 6858000"/>
              <a:gd name="connsiteX4" fmla="*/ 1030829 w 7926929"/>
              <a:gd name="connsiteY4" fmla="*/ 28575 h 6858000"/>
              <a:gd name="connsiteX0" fmla="*/ 1323248 w 8219348"/>
              <a:gd name="connsiteY0" fmla="*/ 28575 h 6858000"/>
              <a:gd name="connsiteX1" fmla="*/ 8219348 w 8219348"/>
              <a:gd name="connsiteY1" fmla="*/ 0 h 6858000"/>
              <a:gd name="connsiteX2" fmla="*/ 8219348 w 8219348"/>
              <a:gd name="connsiteY2" fmla="*/ 6858000 h 6858000"/>
              <a:gd name="connsiteX3" fmla="*/ 1342298 w 8219348"/>
              <a:gd name="connsiteY3" fmla="*/ 6858000 h 6858000"/>
              <a:gd name="connsiteX4" fmla="*/ 1323248 w 8219348"/>
              <a:gd name="connsiteY4" fmla="*/ 28575 h 6858000"/>
              <a:gd name="connsiteX0" fmla="*/ 1025519 w 7921619"/>
              <a:gd name="connsiteY0" fmla="*/ 28575 h 6858000"/>
              <a:gd name="connsiteX1" fmla="*/ 7921619 w 7921619"/>
              <a:gd name="connsiteY1" fmla="*/ 0 h 6858000"/>
              <a:gd name="connsiteX2" fmla="*/ 7921619 w 7921619"/>
              <a:gd name="connsiteY2" fmla="*/ 6858000 h 6858000"/>
              <a:gd name="connsiteX3" fmla="*/ 2025644 w 7921619"/>
              <a:gd name="connsiteY3" fmla="*/ 6848475 h 6858000"/>
              <a:gd name="connsiteX4" fmla="*/ 1025519 w 7921619"/>
              <a:gd name="connsiteY4" fmla="*/ 28575 h 6858000"/>
              <a:gd name="connsiteX0" fmla="*/ 1713498 w 8609598"/>
              <a:gd name="connsiteY0" fmla="*/ 28575 h 6858000"/>
              <a:gd name="connsiteX1" fmla="*/ 8609598 w 8609598"/>
              <a:gd name="connsiteY1" fmla="*/ 0 h 6858000"/>
              <a:gd name="connsiteX2" fmla="*/ 8609598 w 8609598"/>
              <a:gd name="connsiteY2" fmla="*/ 6858000 h 6858000"/>
              <a:gd name="connsiteX3" fmla="*/ 2713623 w 8609598"/>
              <a:gd name="connsiteY3" fmla="*/ 6848475 h 6858000"/>
              <a:gd name="connsiteX4" fmla="*/ 1713498 w 8609598"/>
              <a:gd name="connsiteY4" fmla="*/ 28575 h 6858000"/>
              <a:gd name="connsiteX0" fmla="*/ 1717790 w 8604365"/>
              <a:gd name="connsiteY0" fmla="*/ 0 h 6867525"/>
              <a:gd name="connsiteX1" fmla="*/ 8604365 w 8604365"/>
              <a:gd name="connsiteY1" fmla="*/ 9525 h 6867525"/>
              <a:gd name="connsiteX2" fmla="*/ 8604365 w 8604365"/>
              <a:gd name="connsiteY2" fmla="*/ 6867525 h 6867525"/>
              <a:gd name="connsiteX3" fmla="*/ 2708390 w 8604365"/>
              <a:gd name="connsiteY3" fmla="*/ 6858000 h 6867525"/>
              <a:gd name="connsiteX4" fmla="*/ 1717790 w 8604365"/>
              <a:gd name="connsiteY4" fmla="*/ 0 h 6867525"/>
              <a:gd name="connsiteX0" fmla="*/ 1867435 w 8754010"/>
              <a:gd name="connsiteY0" fmla="*/ 0 h 6867525"/>
              <a:gd name="connsiteX1" fmla="*/ 8754010 w 8754010"/>
              <a:gd name="connsiteY1" fmla="*/ 9525 h 6867525"/>
              <a:gd name="connsiteX2" fmla="*/ 8754010 w 8754010"/>
              <a:gd name="connsiteY2" fmla="*/ 6867525 h 6867525"/>
              <a:gd name="connsiteX3" fmla="*/ 2858035 w 8754010"/>
              <a:gd name="connsiteY3" fmla="*/ 6858000 h 6867525"/>
              <a:gd name="connsiteX4" fmla="*/ 1867435 w 8754010"/>
              <a:gd name="connsiteY4" fmla="*/ 0 h 6867525"/>
              <a:gd name="connsiteX0" fmla="*/ 1867435 w 8754010"/>
              <a:gd name="connsiteY0" fmla="*/ 0 h 6867525"/>
              <a:gd name="connsiteX1" fmla="*/ 2257961 w 8754010"/>
              <a:gd name="connsiteY1" fmla="*/ 9526 h 6867525"/>
              <a:gd name="connsiteX2" fmla="*/ 8754010 w 8754010"/>
              <a:gd name="connsiteY2" fmla="*/ 9525 h 6867525"/>
              <a:gd name="connsiteX3" fmla="*/ 8754010 w 8754010"/>
              <a:gd name="connsiteY3" fmla="*/ 6867525 h 6867525"/>
              <a:gd name="connsiteX4" fmla="*/ 2858035 w 8754010"/>
              <a:gd name="connsiteY4" fmla="*/ 6858000 h 6867525"/>
              <a:gd name="connsiteX5" fmla="*/ 1867435 w 8754010"/>
              <a:gd name="connsiteY5" fmla="*/ 0 h 6867525"/>
              <a:gd name="connsiteX0" fmla="*/ 1897381 w 8783956"/>
              <a:gd name="connsiteY0" fmla="*/ 0 h 6867525"/>
              <a:gd name="connsiteX1" fmla="*/ 2287907 w 8783956"/>
              <a:gd name="connsiteY1" fmla="*/ 9526 h 6867525"/>
              <a:gd name="connsiteX2" fmla="*/ 8783956 w 8783956"/>
              <a:gd name="connsiteY2" fmla="*/ 9525 h 6867525"/>
              <a:gd name="connsiteX3" fmla="*/ 8783956 w 8783956"/>
              <a:gd name="connsiteY3" fmla="*/ 6867525 h 6867525"/>
              <a:gd name="connsiteX4" fmla="*/ 2887981 w 8783956"/>
              <a:gd name="connsiteY4" fmla="*/ 6858000 h 6867525"/>
              <a:gd name="connsiteX5" fmla="*/ 11432 w 8783956"/>
              <a:gd name="connsiteY5" fmla="*/ 4133851 h 6867525"/>
              <a:gd name="connsiteX6" fmla="*/ 1897381 w 8783956"/>
              <a:gd name="connsiteY6" fmla="*/ 0 h 6867525"/>
              <a:gd name="connsiteX0" fmla="*/ 2323801 w 9210376"/>
              <a:gd name="connsiteY0" fmla="*/ 0 h 6867525"/>
              <a:gd name="connsiteX1" fmla="*/ 2714327 w 9210376"/>
              <a:gd name="connsiteY1" fmla="*/ 9526 h 6867525"/>
              <a:gd name="connsiteX2" fmla="*/ 9210376 w 9210376"/>
              <a:gd name="connsiteY2" fmla="*/ 9525 h 6867525"/>
              <a:gd name="connsiteX3" fmla="*/ 9210376 w 9210376"/>
              <a:gd name="connsiteY3" fmla="*/ 6867525 h 6867525"/>
              <a:gd name="connsiteX4" fmla="*/ 3314401 w 9210376"/>
              <a:gd name="connsiteY4" fmla="*/ 6858000 h 6867525"/>
              <a:gd name="connsiteX5" fmla="*/ 9227 w 9210376"/>
              <a:gd name="connsiteY5" fmla="*/ 4505326 h 6867525"/>
              <a:gd name="connsiteX6" fmla="*/ 2323801 w 9210376"/>
              <a:gd name="connsiteY6" fmla="*/ 0 h 6867525"/>
              <a:gd name="connsiteX0" fmla="*/ 2323801 w 9210376"/>
              <a:gd name="connsiteY0" fmla="*/ 0 h 6867525"/>
              <a:gd name="connsiteX1" fmla="*/ 2714327 w 9210376"/>
              <a:gd name="connsiteY1" fmla="*/ 9526 h 6867525"/>
              <a:gd name="connsiteX2" fmla="*/ 9210376 w 9210376"/>
              <a:gd name="connsiteY2" fmla="*/ 9525 h 6867525"/>
              <a:gd name="connsiteX3" fmla="*/ 9210376 w 9210376"/>
              <a:gd name="connsiteY3" fmla="*/ 6867525 h 6867525"/>
              <a:gd name="connsiteX4" fmla="*/ 3314401 w 9210376"/>
              <a:gd name="connsiteY4" fmla="*/ 6858000 h 6867525"/>
              <a:gd name="connsiteX5" fmla="*/ 9227 w 9210376"/>
              <a:gd name="connsiteY5" fmla="*/ 4505326 h 6867525"/>
              <a:gd name="connsiteX6" fmla="*/ 2323801 w 9210376"/>
              <a:gd name="connsiteY6" fmla="*/ 0 h 6867525"/>
              <a:gd name="connsiteX0" fmla="*/ 2323801 w 9210376"/>
              <a:gd name="connsiteY0" fmla="*/ 0 h 6867525"/>
              <a:gd name="connsiteX1" fmla="*/ 2714327 w 9210376"/>
              <a:gd name="connsiteY1" fmla="*/ 9526 h 6867525"/>
              <a:gd name="connsiteX2" fmla="*/ 9210376 w 9210376"/>
              <a:gd name="connsiteY2" fmla="*/ 9525 h 6867525"/>
              <a:gd name="connsiteX3" fmla="*/ 9210376 w 9210376"/>
              <a:gd name="connsiteY3" fmla="*/ 6867525 h 6867525"/>
              <a:gd name="connsiteX4" fmla="*/ 3476326 w 9210376"/>
              <a:gd name="connsiteY4" fmla="*/ 6848475 h 6867525"/>
              <a:gd name="connsiteX5" fmla="*/ 9227 w 9210376"/>
              <a:gd name="connsiteY5" fmla="*/ 4505326 h 6867525"/>
              <a:gd name="connsiteX6" fmla="*/ 2323801 w 9210376"/>
              <a:gd name="connsiteY6" fmla="*/ 0 h 6867525"/>
              <a:gd name="connsiteX0" fmla="*/ 2323801 w 9210376"/>
              <a:gd name="connsiteY0" fmla="*/ 0 h 6867525"/>
              <a:gd name="connsiteX1" fmla="*/ 2714327 w 9210376"/>
              <a:gd name="connsiteY1" fmla="*/ 9526 h 6867525"/>
              <a:gd name="connsiteX2" fmla="*/ 9210376 w 9210376"/>
              <a:gd name="connsiteY2" fmla="*/ 9525 h 6867525"/>
              <a:gd name="connsiteX3" fmla="*/ 9210376 w 9210376"/>
              <a:gd name="connsiteY3" fmla="*/ 6867525 h 6867525"/>
              <a:gd name="connsiteX4" fmla="*/ 3476326 w 9210376"/>
              <a:gd name="connsiteY4" fmla="*/ 6848475 h 6867525"/>
              <a:gd name="connsiteX5" fmla="*/ 9227 w 9210376"/>
              <a:gd name="connsiteY5" fmla="*/ 4505326 h 6867525"/>
              <a:gd name="connsiteX6" fmla="*/ 2323801 w 9210376"/>
              <a:gd name="connsiteY6" fmla="*/ 0 h 6867525"/>
              <a:gd name="connsiteX0" fmla="*/ 2428160 w 9314735"/>
              <a:gd name="connsiteY0" fmla="*/ 0 h 6867525"/>
              <a:gd name="connsiteX1" fmla="*/ 2818686 w 9314735"/>
              <a:gd name="connsiteY1" fmla="*/ 9526 h 6867525"/>
              <a:gd name="connsiteX2" fmla="*/ 9314735 w 9314735"/>
              <a:gd name="connsiteY2" fmla="*/ 9525 h 6867525"/>
              <a:gd name="connsiteX3" fmla="*/ 9314735 w 9314735"/>
              <a:gd name="connsiteY3" fmla="*/ 6867525 h 6867525"/>
              <a:gd name="connsiteX4" fmla="*/ 3580685 w 9314735"/>
              <a:gd name="connsiteY4" fmla="*/ 6848475 h 6867525"/>
              <a:gd name="connsiteX5" fmla="*/ 8811 w 9314735"/>
              <a:gd name="connsiteY5" fmla="*/ 4486276 h 6867525"/>
              <a:gd name="connsiteX6" fmla="*/ 2428160 w 9314735"/>
              <a:gd name="connsiteY6" fmla="*/ 0 h 6867525"/>
              <a:gd name="connsiteX0" fmla="*/ 2451925 w 9314646"/>
              <a:gd name="connsiteY0" fmla="*/ 6378 h 6858000"/>
              <a:gd name="connsiteX1" fmla="*/ 2818597 w 9314646"/>
              <a:gd name="connsiteY1" fmla="*/ 1 h 6858000"/>
              <a:gd name="connsiteX2" fmla="*/ 9314646 w 9314646"/>
              <a:gd name="connsiteY2" fmla="*/ 0 h 6858000"/>
              <a:gd name="connsiteX3" fmla="*/ 9314646 w 9314646"/>
              <a:gd name="connsiteY3" fmla="*/ 6858000 h 6858000"/>
              <a:gd name="connsiteX4" fmla="*/ 3580596 w 9314646"/>
              <a:gd name="connsiteY4" fmla="*/ 6838950 h 6858000"/>
              <a:gd name="connsiteX5" fmla="*/ 8722 w 9314646"/>
              <a:gd name="connsiteY5" fmla="*/ 4476751 h 6858000"/>
              <a:gd name="connsiteX6" fmla="*/ 2451925 w 9314646"/>
              <a:gd name="connsiteY6" fmla="*/ 6378 h 6858000"/>
              <a:gd name="connsiteX0" fmla="*/ 2475691 w 9338412"/>
              <a:gd name="connsiteY0" fmla="*/ 6378 h 6858000"/>
              <a:gd name="connsiteX1" fmla="*/ 2842363 w 9338412"/>
              <a:gd name="connsiteY1" fmla="*/ 1 h 6858000"/>
              <a:gd name="connsiteX2" fmla="*/ 9338412 w 9338412"/>
              <a:gd name="connsiteY2" fmla="*/ 0 h 6858000"/>
              <a:gd name="connsiteX3" fmla="*/ 9338412 w 9338412"/>
              <a:gd name="connsiteY3" fmla="*/ 6858000 h 6858000"/>
              <a:gd name="connsiteX4" fmla="*/ 3604362 w 9338412"/>
              <a:gd name="connsiteY4" fmla="*/ 6838950 h 6858000"/>
              <a:gd name="connsiteX5" fmla="*/ 8634 w 9338412"/>
              <a:gd name="connsiteY5" fmla="*/ 4603972 h 6858000"/>
              <a:gd name="connsiteX6" fmla="*/ 2475691 w 9338412"/>
              <a:gd name="connsiteY6" fmla="*/ 6378 h 6858000"/>
              <a:gd name="connsiteX0" fmla="*/ 2467057 w 9329778"/>
              <a:gd name="connsiteY0" fmla="*/ 6378 h 6858000"/>
              <a:gd name="connsiteX1" fmla="*/ 2833729 w 9329778"/>
              <a:gd name="connsiteY1" fmla="*/ 1 h 6858000"/>
              <a:gd name="connsiteX2" fmla="*/ 9329778 w 9329778"/>
              <a:gd name="connsiteY2" fmla="*/ 0 h 6858000"/>
              <a:gd name="connsiteX3" fmla="*/ 9329778 w 9329778"/>
              <a:gd name="connsiteY3" fmla="*/ 6858000 h 6858000"/>
              <a:gd name="connsiteX4" fmla="*/ 3595728 w 9329778"/>
              <a:gd name="connsiteY4" fmla="*/ 6838950 h 6858000"/>
              <a:gd name="connsiteX5" fmla="*/ 0 w 9329778"/>
              <a:gd name="connsiteY5" fmla="*/ 4603972 h 6858000"/>
              <a:gd name="connsiteX6" fmla="*/ 2467057 w 9329778"/>
              <a:gd name="connsiteY6" fmla="*/ 6378 h 6858000"/>
              <a:gd name="connsiteX0" fmla="*/ 2506814 w 9369535"/>
              <a:gd name="connsiteY0" fmla="*/ 6378 h 6858000"/>
              <a:gd name="connsiteX1" fmla="*/ 2873486 w 9369535"/>
              <a:gd name="connsiteY1" fmla="*/ 1 h 6858000"/>
              <a:gd name="connsiteX2" fmla="*/ 9369535 w 9369535"/>
              <a:gd name="connsiteY2" fmla="*/ 0 h 6858000"/>
              <a:gd name="connsiteX3" fmla="*/ 9369535 w 9369535"/>
              <a:gd name="connsiteY3" fmla="*/ 6858000 h 6858000"/>
              <a:gd name="connsiteX4" fmla="*/ 3635485 w 9369535"/>
              <a:gd name="connsiteY4" fmla="*/ 6838950 h 6858000"/>
              <a:gd name="connsiteX5" fmla="*/ 0 w 9369535"/>
              <a:gd name="connsiteY5" fmla="*/ 4413141 h 6858000"/>
              <a:gd name="connsiteX6" fmla="*/ 2506814 w 9369535"/>
              <a:gd name="connsiteY6" fmla="*/ 6378 h 6858000"/>
              <a:gd name="connsiteX0" fmla="*/ 2506814 w 9369535"/>
              <a:gd name="connsiteY0" fmla="*/ 6378 h 6858000"/>
              <a:gd name="connsiteX1" fmla="*/ 2873486 w 9369535"/>
              <a:gd name="connsiteY1" fmla="*/ 1 h 6858000"/>
              <a:gd name="connsiteX2" fmla="*/ 9369535 w 9369535"/>
              <a:gd name="connsiteY2" fmla="*/ 0 h 6858000"/>
              <a:gd name="connsiteX3" fmla="*/ 9369535 w 9369535"/>
              <a:gd name="connsiteY3" fmla="*/ 6858000 h 6858000"/>
              <a:gd name="connsiteX4" fmla="*/ 3635485 w 9369535"/>
              <a:gd name="connsiteY4" fmla="*/ 6838950 h 6858000"/>
              <a:gd name="connsiteX5" fmla="*/ 0 w 9369535"/>
              <a:gd name="connsiteY5" fmla="*/ 4413141 h 6858000"/>
              <a:gd name="connsiteX6" fmla="*/ 2506814 w 9369535"/>
              <a:gd name="connsiteY6" fmla="*/ 6378 h 6858000"/>
              <a:gd name="connsiteX0" fmla="*/ 2506814 w 9369535"/>
              <a:gd name="connsiteY0" fmla="*/ 6378 h 6858000"/>
              <a:gd name="connsiteX1" fmla="*/ 2873486 w 9369535"/>
              <a:gd name="connsiteY1" fmla="*/ 1 h 6858000"/>
              <a:gd name="connsiteX2" fmla="*/ 9369535 w 9369535"/>
              <a:gd name="connsiteY2" fmla="*/ 0 h 6858000"/>
              <a:gd name="connsiteX3" fmla="*/ 9369535 w 9369535"/>
              <a:gd name="connsiteY3" fmla="*/ 6858000 h 6858000"/>
              <a:gd name="connsiteX4" fmla="*/ 3635485 w 9369535"/>
              <a:gd name="connsiteY4" fmla="*/ 6838950 h 6858000"/>
              <a:gd name="connsiteX5" fmla="*/ 0 w 9369535"/>
              <a:gd name="connsiteY5" fmla="*/ 4413141 h 6858000"/>
              <a:gd name="connsiteX6" fmla="*/ 2506814 w 9369535"/>
              <a:gd name="connsiteY6" fmla="*/ 6378 h 6858000"/>
              <a:gd name="connsiteX0" fmla="*/ 2530668 w 9393389"/>
              <a:gd name="connsiteY0" fmla="*/ 6378 h 6858000"/>
              <a:gd name="connsiteX1" fmla="*/ 2897340 w 9393389"/>
              <a:gd name="connsiteY1" fmla="*/ 1 h 6858000"/>
              <a:gd name="connsiteX2" fmla="*/ 9393389 w 9393389"/>
              <a:gd name="connsiteY2" fmla="*/ 0 h 6858000"/>
              <a:gd name="connsiteX3" fmla="*/ 9393389 w 9393389"/>
              <a:gd name="connsiteY3" fmla="*/ 6858000 h 6858000"/>
              <a:gd name="connsiteX4" fmla="*/ 3659339 w 9393389"/>
              <a:gd name="connsiteY4" fmla="*/ 6838950 h 6858000"/>
              <a:gd name="connsiteX5" fmla="*/ 0 w 9393389"/>
              <a:gd name="connsiteY5" fmla="*/ 4429043 h 6858000"/>
              <a:gd name="connsiteX6" fmla="*/ 2530668 w 9393389"/>
              <a:gd name="connsiteY6" fmla="*/ 6378 h 6858000"/>
              <a:gd name="connsiteX0" fmla="*/ 2530668 w 9393389"/>
              <a:gd name="connsiteY0" fmla="*/ 6378 h 6858000"/>
              <a:gd name="connsiteX1" fmla="*/ 2897340 w 9393389"/>
              <a:gd name="connsiteY1" fmla="*/ 1 h 6858000"/>
              <a:gd name="connsiteX2" fmla="*/ 9393389 w 9393389"/>
              <a:gd name="connsiteY2" fmla="*/ 0 h 6858000"/>
              <a:gd name="connsiteX3" fmla="*/ 9393389 w 9393389"/>
              <a:gd name="connsiteY3" fmla="*/ 6858000 h 6858000"/>
              <a:gd name="connsiteX4" fmla="*/ 3659339 w 9393389"/>
              <a:gd name="connsiteY4" fmla="*/ 6838950 h 6858000"/>
              <a:gd name="connsiteX5" fmla="*/ 0 w 9393389"/>
              <a:gd name="connsiteY5" fmla="*/ 4429043 h 6858000"/>
              <a:gd name="connsiteX6" fmla="*/ 2530668 w 9393389"/>
              <a:gd name="connsiteY6" fmla="*/ 6378 h 6858000"/>
              <a:gd name="connsiteX0" fmla="*/ 2530668 w 9393389"/>
              <a:gd name="connsiteY0" fmla="*/ 6378 h 6858000"/>
              <a:gd name="connsiteX1" fmla="*/ 2897340 w 9393389"/>
              <a:gd name="connsiteY1" fmla="*/ 1 h 6858000"/>
              <a:gd name="connsiteX2" fmla="*/ 9393389 w 9393389"/>
              <a:gd name="connsiteY2" fmla="*/ 0 h 6858000"/>
              <a:gd name="connsiteX3" fmla="*/ 9393389 w 9393389"/>
              <a:gd name="connsiteY3" fmla="*/ 6858000 h 6858000"/>
              <a:gd name="connsiteX4" fmla="*/ 3592664 w 9393389"/>
              <a:gd name="connsiteY4" fmla="*/ 6848475 h 6858000"/>
              <a:gd name="connsiteX5" fmla="*/ 0 w 9393389"/>
              <a:gd name="connsiteY5" fmla="*/ 4429043 h 6858000"/>
              <a:gd name="connsiteX6" fmla="*/ 2530668 w 9393389"/>
              <a:gd name="connsiteY6" fmla="*/ 6378 h 6858000"/>
              <a:gd name="connsiteX0" fmla="*/ 2530668 w 9393389"/>
              <a:gd name="connsiteY0" fmla="*/ 6378 h 6858000"/>
              <a:gd name="connsiteX1" fmla="*/ 2897340 w 9393389"/>
              <a:gd name="connsiteY1" fmla="*/ 1 h 6858000"/>
              <a:gd name="connsiteX2" fmla="*/ 9393389 w 9393389"/>
              <a:gd name="connsiteY2" fmla="*/ 0 h 6858000"/>
              <a:gd name="connsiteX3" fmla="*/ 9393389 w 9393389"/>
              <a:gd name="connsiteY3" fmla="*/ 6858000 h 6858000"/>
              <a:gd name="connsiteX4" fmla="*/ 3592664 w 9393389"/>
              <a:gd name="connsiteY4" fmla="*/ 6848475 h 6858000"/>
              <a:gd name="connsiteX5" fmla="*/ 0 w 9393389"/>
              <a:gd name="connsiteY5" fmla="*/ 4429043 h 6858000"/>
              <a:gd name="connsiteX6" fmla="*/ 2530668 w 9393389"/>
              <a:gd name="connsiteY6" fmla="*/ 6378 h 6858000"/>
              <a:gd name="connsiteX0" fmla="*/ 2530668 w 9393389"/>
              <a:gd name="connsiteY0" fmla="*/ 6378 h 6858000"/>
              <a:gd name="connsiteX1" fmla="*/ 2897340 w 9393389"/>
              <a:gd name="connsiteY1" fmla="*/ 1 h 6858000"/>
              <a:gd name="connsiteX2" fmla="*/ 9393389 w 9393389"/>
              <a:gd name="connsiteY2" fmla="*/ 0 h 6858000"/>
              <a:gd name="connsiteX3" fmla="*/ 9393389 w 9393389"/>
              <a:gd name="connsiteY3" fmla="*/ 6858000 h 6858000"/>
              <a:gd name="connsiteX4" fmla="*/ 3592664 w 9393389"/>
              <a:gd name="connsiteY4" fmla="*/ 6848475 h 6858000"/>
              <a:gd name="connsiteX5" fmla="*/ 0 w 9393389"/>
              <a:gd name="connsiteY5" fmla="*/ 4429043 h 6858000"/>
              <a:gd name="connsiteX6" fmla="*/ 2530668 w 9393389"/>
              <a:gd name="connsiteY6" fmla="*/ 6378 h 6858000"/>
              <a:gd name="connsiteX0" fmla="*/ 2530668 w 9393389"/>
              <a:gd name="connsiteY0" fmla="*/ 6378 h 6858000"/>
              <a:gd name="connsiteX1" fmla="*/ 2897340 w 9393389"/>
              <a:gd name="connsiteY1" fmla="*/ 1 h 6858000"/>
              <a:gd name="connsiteX2" fmla="*/ 9393389 w 9393389"/>
              <a:gd name="connsiteY2" fmla="*/ 0 h 6858000"/>
              <a:gd name="connsiteX3" fmla="*/ 9393389 w 9393389"/>
              <a:gd name="connsiteY3" fmla="*/ 6858000 h 6858000"/>
              <a:gd name="connsiteX4" fmla="*/ 3592664 w 9393389"/>
              <a:gd name="connsiteY4" fmla="*/ 6848475 h 6858000"/>
              <a:gd name="connsiteX5" fmla="*/ 0 w 9393389"/>
              <a:gd name="connsiteY5" fmla="*/ 4429043 h 6858000"/>
              <a:gd name="connsiteX6" fmla="*/ 2530668 w 9393389"/>
              <a:gd name="connsiteY6" fmla="*/ 6378 h 6858000"/>
              <a:gd name="connsiteX0" fmla="*/ 2530668 w 9393389"/>
              <a:gd name="connsiteY0" fmla="*/ 6378 h 6858000"/>
              <a:gd name="connsiteX1" fmla="*/ 2897340 w 9393389"/>
              <a:gd name="connsiteY1" fmla="*/ 1 h 6858000"/>
              <a:gd name="connsiteX2" fmla="*/ 9393389 w 9393389"/>
              <a:gd name="connsiteY2" fmla="*/ 0 h 6858000"/>
              <a:gd name="connsiteX3" fmla="*/ 9393389 w 9393389"/>
              <a:gd name="connsiteY3" fmla="*/ 6858000 h 6858000"/>
              <a:gd name="connsiteX4" fmla="*/ 3592664 w 9393389"/>
              <a:gd name="connsiteY4" fmla="*/ 6848475 h 6858000"/>
              <a:gd name="connsiteX5" fmla="*/ 0 w 9393389"/>
              <a:gd name="connsiteY5" fmla="*/ 4429043 h 6858000"/>
              <a:gd name="connsiteX6" fmla="*/ 2530668 w 9393389"/>
              <a:gd name="connsiteY6" fmla="*/ 6378 h 6858000"/>
              <a:gd name="connsiteX0" fmla="*/ 2530668 w 10117289"/>
              <a:gd name="connsiteY0" fmla="*/ 6378 h 6858000"/>
              <a:gd name="connsiteX1" fmla="*/ 2897340 w 10117289"/>
              <a:gd name="connsiteY1" fmla="*/ 1 h 6858000"/>
              <a:gd name="connsiteX2" fmla="*/ 9393389 w 10117289"/>
              <a:gd name="connsiteY2" fmla="*/ 0 h 6858000"/>
              <a:gd name="connsiteX3" fmla="*/ 9393389 w 10117289"/>
              <a:gd name="connsiteY3" fmla="*/ 6858000 h 6858000"/>
              <a:gd name="connsiteX4" fmla="*/ 3592664 w 10117289"/>
              <a:gd name="connsiteY4" fmla="*/ 6848475 h 6858000"/>
              <a:gd name="connsiteX5" fmla="*/ 0 w 10117289"/>
              <a:gd name="connsiteY5" fmla="*/ 4429043 h 6858000"/>
              <a:gd name="connsiteX6" fmla="*/ 2530668 w 10117289"/>
              <a:gd name="connsiteY6" fmla="*/ 6378 h 6858000"/>
              <a:gd name="connsiteX0" fmla="*/ 2530668 w 10142390"/>
              <a:gd name="connsiteY0" fmla="*/ 6378 h 6858000"/>
              <a:gd name="connsiteX1" fmla="*/ 2897340 w 10142390"/>
              <a:gd name="connsiteY1" fmla="*/ 1 h 6858000"/>
              <a:gd name="connsiteX2" fmla="*/ 9393389 w 10142390"/>
              <a:gd name="connsiteY2" fmla="*/ 0 h 6858000"/>
              <a:gd name="connsiteX3" fmla="*/ 10002991 w 10142390"/>
              <a:gd name="connsiteY3" fmla="*/ 3295650 h 6858000"/>
              <a:gd name="connsiteX4" fmla="*/ 9393389 w 10142390"/>
              <a:gd name="connsiteY4" fmla="*/ 6858000 h 6858000"/>
              <a:gd name="connsiteX5" fmla="*/ 3592664 w 10142390"/>
              <a:gd name="connsiteY5" fmla="*/ 6848475 h 6858000"/>
              <a:gd name="connsiteX6" fmla="*/ 0 w 10142390"/>
              <a:gd name="connsiteY6" fmla="*/ 4429043 h 6858000"/>
              <a:gd name="connsiteX7" fmla="*/ 2530668 w 10142390"/>
              <a:gd name="connsiteY7" fmla="*/ 6378 h 6858000"/>
              <a:gd name="connsiteX0" fmla="*/ 2530668 w 11641291"/>
              <a:gd name="connsiteY0" fmla="*/ 6378 h 6858000"/>
              <a:gd name="connsiteX1" fmla="*/ 2897340 w 11641291"/>
              <a:gd name="connsiteY1" fmla="*/ 1 h 6858000"/>
              <a:gd name="connsiteX2" fmla="*/ 9393389 w 11641291"/>
              <a:gd name="connsiteY2" fmla="*/ 0 h 6858000"/>
              <a:gd name="connsiteX3" fmla="*/ 11641291 w 11641291"/>
              <a:gd name="connsiteY3" fmla="*/ 3838575 h 6858000"/>
              <a:gd name="connsiteX4" fmla="*/ 9393389 w 11641291"/>
              <a:gd name="connsiteY4" fmla="*/ 6858000 h 6858000"/>
              <a:gd name="connsiteX5" fmla="*/ 3592664 w 11641291"/>
              <a:gd name="connsiteY5" fmla="*/ 6848475 h 6858000"/>
              <a:gd name="connsiteX6" fmla="*/ 0 w 11641291"/>
              <a:gd name="connsiteY6" fmla="*/ 4429043 h 6858000"/>
              <a:gd name="connsiteX7" fmla="*/ 2530668 w 11641291"/>
              <a:gd name="connsiteY7" fmla="*/ 6378 h 6858000"/>
              <a:gd name="connsiteX0" fmla="*/ 2530668 w 11641291"/>
              <a:gd name="connsiteY0" fmla="*/ 6378 h 6858000"/>
              <a:gd name="connsiteX1" fmla="*/ 2897340 w 11641291"/>
              <a:gd name="connsiteY1" fmla="*/ 1 h 6858000"/>
              <a:gd name="connsiteX2" fmla="*/ 9393389 w 11641291"/>
              <a:gd name="connsiteY2" fmla="*/ 0 h 6858000"/>
              <a:gd name="connsiteX3" fmla="*/ 11641291 w 11641291"/>
              <a:gd name="connsiteY3" fmla="*/ 3838575 h 6858000"/>
              <a:gd name="connsiteX4" fmla="*/ 9393389 w 11641291"/>
              <a:gd name="connsiteY4" fmla="*/ 6858000 h 6858000"/>
              <a:gd name="connsiteX5" fmla="*/ 3592664 w 11641291"/>
              <a:gd name="connsiteY5" fmla="*/ 6848475 h 6858000"/>
              <a:gd name="connsiteX6" fmla="*/ 0 w 11641291"/>
              <a:gd name="connsiteY6" fmla="*/ 4429043 h 6858000"/>
              <a:gd name="connsiteX7" fmla="*/ 2530668 w 11641291"/>
              <a:gd name="connsiteY7" fmla="*/ 6378 h 6858000"/>
              <a:gd name="connsiteX0" fmla="*/ 2530668 w 11574616"/>
              <a:gd name="connsiteY0" fmla="*/ 6378 h 6858000"/>
              <a:gd name="connsiteX1" fmla="*/ 2897340 w 11574616"/>
              <a:gd name="connsiteY1" fmla="*/ 1 h 6858000"/>
              <a:gd name="connsiteX2" fmla="*/ 9393389 w 11574616"/>
              <a:gd name="connsiteY2" fmla="*/ 0 h 6858000"/>
              <a:gd name="connsiteX3" fmla="*/ 11574616 w 11574616"/>
              <a:gd name="connsiteY3" fmla="*/ 3810000 h 6858000"/>
              <a:gd name="connsiteX4" fmla="*/ 9393389 w 11574616"/>
              <a:gd name="connsiteY4" fmla="*/ 6858000 h 6858000"/>
              <a:gd name="connsiteX5" fmla="*/ 3592664 w 11574616"/>
              <a:gd name="connsiteY5" fmla="*/ 6848475 h 6858000"/>
              <a:gd name="connsiteX6" fmla="*/ 0 w 11574616"/>
              <a:gd name="connsiteY6" fmla="*/ 4429043 h 6858000"/>
              <a:gd name="connsiteX7" fmla="*/ 2530668 w 11574616"/>
              <a:gd name="connsiteY7" fmla="*/ 6378 h 6858000"/>
              <a:gd name="connsiteX0" fmla="*/ 2530668 w 11574616"/>
              <a:gd name="connsiteY0" fmla="*/ 6378 h 6858000"/>
              <a:gd name="connsiteX1" fmla="*/ 2897340 w 11574616"/>
              <a:gd name="connsiteY1" fmla="*/ 1 h 6858000"/>
              <a:gd name="connsiteX2" fmla="*/ 9393389 w 11574616"/>
              <a:gd name="connsiteY2" fmla="*/ 0 h 6858000"/>
              <a:gd name="connsiteX3" fmla="*/ 11574616 w 11574616"/>
              <a:gd name="connsiteY3" fmla="*/ 3810000 h 6858000"/>
              <a:gd name="connsiteX4" fmla="*/ 9393389 w 11574616"/>
              <a:gd name="connsiteY4" fmla="*/ 6858000 h 6858000"/>
              <a:gd name="connsiteX5" fmla="*/ 3592664 w 11574616"/>
              <a:gd name="connsiteY5" fmla="*/ 6848475 h 6858000"/>
              <a:gd name="connsiteX6" fmla="*/ 0 w 11574616"/>
              <a:gd name="connsiteY6" fmla="*/ 4429043 h 6858000"/>
              <a:gd name="connsiteX7" fmla="*/ 2530668 w 11574616"/>
              <a:gd name="connsiteY7" fmla="*/ 6378 h 6858000"/>
              <a:gd name="connsiteX0" fmla="*/ 2530668 w 11574616"/>
              <a:gd name="connsiteY0" fmla="*/ 6378 h 6867525"/>
              <a:gd name="connsiteX1" fmla="*/ 2897340 w 11574616"/>
              <a:gd name="connsiteY1" fmla="*/ 1 h 6867525"/>
              <a:gd name="connsiteX2" fmla="*/ 9393389 w 11574616"/>
              <a:gd name="connsiteY2" fmla="*/ 0 h 6867525"/>
              <a:gd name="connsiteX3" fmla="*/ 11574616 w 11574616"/>
              <a:gd name="connsiteY3" fmla="*/ 3810000 h 6867525"/>
              <a:gd name="connsiteX4" fmla="*/ 9907739 w 11574616"/>
              <a:gd name="connsiteY4" fmla="*/ 6867525 h 6867525"/>
              <a:gd name="connsiteX5" fmla="*/ 3592664 w 11574616"/>
              <a:gd name="connsiteY5" fmla="*/ 6848475 h 6867525"/>
              <a:gd name="connsiteX6" fmla="*/ 0 w 11574616"/>
              <a:gd name="connsiteY6" fmla="*/ 4429043 h 6867525"/>
              <a:gd name="connsiteX7" fmla="*/ 2530668 w 11574616"/>
              <a:gd name="connsiteY7" fmla="*/ 6378 h 6867525"/>
              <a:gd name="connsiteX0" fmla="*/ 2530668 w 11574616"/>
              <a:gd name="connsiteY0" fmla="*/ 6378 h 6867525"/>
              <a:gd name="connsiteX1" fmla="*/ 2897340 w 11574616"/>
              <a:gd name="connsiteY1" fmla="*/ 1 h 6867525"/>
              <a:gd name="connsiteX2" fmla="*/ 9393389 w 11574616"/>
              <a:gd name="connsiteY2" fmla="*/ 0 h 6867525"/>
              <a:gd name="connsiteX3" fmla="*/ 11574616 w 11574616"/>
              <a:gd name="connsiteY3" fmla="*/ 3810000 h 6867525"/>
              <a:gd name="connsiteX4" fmla="*/ 9907739 w 11574616"/>
              <a:gd name="connsiteY4" fmla="*/ 6867525 h 6867525"/>
              <a:gd name="connsiteX5" fmla="*/ 3592664 w 11574616"/>
              <a:gd name="connsiteY5" fmla="*/ 6848475 h 6867525"/>
              <a:gd name="connsiteX6" fmla="*/ 0 w 11574616"/>
              <a:gd name="connsiteY6" fmla="*/ 4429043 h 6867525"/>
              <a:gd name="connsiteX7" fmla="*/ 2530668 w 11574616"/>
              <a:gd name="connsiteY7" fmla="*/ 6378 h 6867525"/>
              <a:gd name="connsiteX0" fmla="*/ 2530668 w 11574616"/>
              <a:gd name="connsiteY0" fmla="*/ 6378 h 6867525"/>
              <a:gd name="connsiteX1" fmla="*/ 2897340 w 11574616"/>
              <a:gd name="connsiteY1" fmla="*/ 1 h 6867525"/>
              <a:gd name="connsiteX2" fmla="*/ 9393389 w 11574616"/>
              <a:gd name="connsiteY2" fmla="*/ 0 h 6867525"/>
              <a:gd name="connsiteX3" fmla="*/ 11574616 w 11574616"/>
              <a:gd name="connsiteY3" fmla="*/ 3810000 h 6867525"/>
              <a:gd name="connsiteX4" fmla="*/ 9907739 w 11574616"/>
              <a:gd name="connsiteY4" fmla="*/ 6867525 h 6867525"/>
              <a:gd name="connsiteX5" fmla="*/ 3592664 w 11574616"/>
              <a:gd name="connsiteY5" fmla="*/ 6848475 h 6867525"/>
              <a:gd name="connsiteX6" fmla="*/ 0 w 11574616"/>
              <a:gd name="connsiteY6" fmla="*/ 4429043 h 6867525"/>
              <a:gd name="connsiteX7" fmla="*/ 2530668 w 11574616"/>
              <a:gd name="connsiteY7" fmla="*/ 6378 h 6867525"/>
              <a:gd name="connsiteX0" fmla="*/ 2530668 w 11612716"/>
              <a:gd name="connsiteY0" fmla="*/ 6378 h 6867525"/>
              <a:gd name="connsiteX1" fmla="*/ 2897340 w 11612716"/>
              <a:gd name="connsiteY1" fmla="*/ 1 h 6867525"/>
              <a:gd name="connsiteX2" fmla="*/ 9393389 w 11612716"/>
              <a:gd name="connsiteY2" fmla="*/ 0 h 6867525"/>
              <a:gd name="connsiteX3" fmla="*/ 11612716 w 11612716"/>
              <a:gd name="connsiteY3" fmla="*/ 3848100 h 6867525"/>
              <a:gd name="connsiteX4" fmla="*/ 9907739 w 11612716"/>
              <a:gd name="connsiteY4" fmla="*/ 6867525 h 6867525"/>
              <a:gd name="connsiteX5" fmla="*/ 3592664 w 11612716"/>
              <a:gd name="connsiteY5" fmla="*/ 6848475 h 6867525"/>
              <a:gd name="connsiteX6" fmla="*/ 0 w 11612716"/>
              <a:gd name="connsiteY6" fmla="*/ 4429043 h 6867525"/>
              <a:gd name="connsiteX7" fmla="*/ 2530668 w 11612716"/>
              <a:gd name="connsiteY7" fmla="*/ 6378 h 6867525"/>
              <a:gd name="connsiteX0" fmla="*/ 2530668 w 11612716"/>
              <a:gd name="connsiteY0" fmla="*/ 6378 h 6867525"/>
              <a:gd name="connsiteX1" fmla="*/ 2897340 w 11612716"/>
              <a:gd name="connsiteY1" fmla="*/ 1 h 6867525"/>
              <a:gd name="connsiteX2" fmla="*/ 9393389 w 11612716"/>
              <a:gd name="connsiteY2" fmla="*/ 0 h 6867525"/>
              <a:gd name="connsiteX3" fmla="*/ 11612716 w 11612716"/>
              <a:gd name="connsiteY3" fmla="*/ 3848100 h 6867525"/>
              <a:gd name="connsiteX4" fmla="*/ 9907739 w 11612716"/>
              <a:gd name="connsiteY4" fmla="*/ 6867525 h 6867525"/>
              <a:gd name="connsiteX5" fmla="*/ 3592664 w 11612716"/>
              <a:gd name="connsiteY5" fmla="*/ 6848475 h 6867525"/>
              <a:gd name="connsiteX6" fmla="*/ 0 w 11612716"/>
              <a:gd name="connsiteY6" fmla="*/ 4429043 h 6867525"/>
              <a:gd name="connsiteX7" fmla="*/ 2530668 w 11612716"/>
              <a:gd name="connsiteY7" fmla="*/ 6378 h 6867525"/>
              <a:gd name="connsiteX0" fmla="*/ 2530668 w 11612716"/>
              <a:gd name="connsiteY0" fmla="*/ 6378 h 6867525"/>
              <a:gd name="connsiteX1" fmla="*/ 2897340 w 11612716"/>
              <a:gd name="connsiteY1" fmla="*/ 1 h 6867525"/>
              <a:gd name="connsiteX2" fmla="*/ 9393389 w 11612716"/>
              <a:gd name="connsiteY2" fmla="*/ 0 h 6867525"/>
              <a:gd name="connsiteX3" fmla="*/ 11612716 w 11612716"/>
              <a:gd name="connsiteY3" fmla="*/ 3848100 h 6867525"/>
              <a:gd name="connsiteX4" fmla="*/ 9907739 w 11612716"/>
              <a:gd name="connsiteY4" fmla="*/ 6867525 h 6867525"/>
              <a:gd name="connsiteX5" fmla="*/ 3592664 w 11612716"/>
              <a:gd name="connsiteY5" fmla="*/ 6848475 h 6867525"/>
              <a:gd name="connsiteX6" fmla="*/ 0 w 11612716"/>
              <a:gd name="connsiteY6" fmla="*/ 4429043 h 6867525"/>
              <a:gd name="connsiteX7" fmla="*/ 2530668 w 11612716"/>
              <a:gd name="connsiteY7" fmla="*/ 6378 h 6867525"/>
              <a:gd name="connsiteX0" fmla="*/ 2530668 w 11584141"/>
              <a:gd name="connsiteY0" fmla="*/ 6378 h 6867525"/>
              <a:gd name="connsiteX1" fmla="*/ 2897340 w 11584141"/>
              <a:gd name="connsiteY1" fmla="*/ 1 h 6867525"/>
              <a:gd name="connsiteX2" fmla="*/ 9393389 w 11584141"/>
              <a:gd name="connsiteY2" fmla="*/ 0 h 6867525"/>
              <a:gd name="connsiteX3" fmla="*/ 11584141 w 11584141"/>
              <a:gd name="connsiteY3" fmla="*/ 3819525 h 6867525"/>
              <a:gd name="connsiteX4" fmla="*/ 9907739 w 11584141"/>
              <a:gd name="connsiteY4" fmla="*/ 6867525 h 6867525"/>
              <a:gd name="connsiteX5" fmla="*/ 3592664 w 11584141"/>
              <a:gd name="connsiteY5" fmla="*/ 6848475 h 6867525"/>
              <a:gd name="connsiteX6" fmla="*/ 0 w 11584141"/>
              <a:gd name="connsiteY6" fmla="*/ 4429043 h 6867525"/>
              <a:gd name="connsiteX7" fmla="*/ 2530668 w 11584141"/>
              <a:gd name="connsiteY7" fmla="*/ 6378 h 6867525"/>
              <a:gd name="connsiteX0" fmla="*/ 2530668 w 11603191"/>
              <a:gd name="connsiteY0" fmla="*/ 6378 h 6867525"/>
              <a:gd name="connsiteX1" fmla="*/ 2897340 w 11603191"/>
              <a:gd name="connsiteY1" fmla="*/ 1 h 6867525"/>
              <a:gd name="connsiteX2" fmla="*/ 9393389 w 11603191"/>
              <a:gd name="connsiteY2" fmla="*/ 0 h 6867525"/>
              <a:gd name="connsiteX3" fmla="*/ 11603191 w 11603191"/>
              <a:gd name="connsiteY3" fmla="*/ 3829050 h 6867525"/>
              <a:gd name="connsiteX4" fmla="*/ 9907739 w 11603191"/>
              <a:gd name="connsiteY4" fmla="*/ 6867525 h 6867525"/>
              <a:gd name="connsiteX5" fmla="*/ 3592664 w 11603191"/>
              <a:gd name="connsiteY5" fmla="*/ 6848475 h 6867525"/>
              <a:gd name="connsiteX6" fmla="*/ 0 w 11603191"/>
              <a:gd name="connsiteY6" fmla="*/ 4429043 h 6867525"/>
              <a:gd name="connsiteX7" fmla="*/ 2530668 w 11603191"/>
              <a:gd name="connsiteY7" fmla="*/ 6378 h 6867525"/>
              <a:gd name="connsiteX0" fmla="*/ 2530668 w 11603191"/>
              <a:gd name="connsiteY0" fmla="*/ 6378 h 6867525"/>
              <a:gd name="connsiteX1" fmla="*/ 2897340 w 11603191"/>
              <a:gd name="connsiteY1" fmla="*/ 1 h 6867525"/>
              <a:gd name="connsiteX2" fmla="*/ 9393389 w 11603191"/>
              <a:gd name="connsiteY2" fmla="*/ 0 h 6867525"/>
              <a:gd name="connsiteX3" fmla="*/ 11603191 w 11603191"/>
              <a:gd name="connsiteY3" fmla="*/ 3829050 h 6867525"/>
              <a:gd name="connsiteX4" fmla="*/ 9907739 w 11603191"/>
              <a:gd name="connsiteY4" fmla="*/ 6867525 h 6867525"/>
              <a:gd name="connsiteX5" fmla="*/ 3592664 w 11603191"/>
              <a:gd name="connsiteY5" fmla="*/ 6848475 h 6867525"/>
              <a:gd name="connsiteX6" fmla="*/ 0 w 11603191"/>
              <a:gd name="connsiteY6" fmla="*/ 4429043 h 6867525"/>
              <a:gd name="connsiteX7" fmla="*/ 2530668 w 11603191"/>
              <a:gd name="connsiteY7" fmla="*/ 6378 h 6867525"/>
              <a:gd name="connsiteX0" fmla="*/ 2606868 w 11679391"/>
              <a:gd name="connsiteY0" fmla="*/ 6378 h 6867525"/>
              <a:gd name="connsiteX1" fmla="*/ 2973540 w 11679391"/>
              <a:gd name="connsiteY1" fmla="*/ 1 h 6867525"/>
              <a:gd name="connsiteX2" fmla="*/ 9469589 w 11679391"/>
              <a:gd name="connsiteY2" fmla="*/ 0 h 6867525"/>
              <a:gd name="connsiteX3" fmla="*/ 11679391 w 11679391"/>
              <a:gd name="connsiteY3" fmla="*/ 3829050 h 6867525"/>
              <a:gd name="connsiteX4" fmla="*/ 9983939 w 11679391"/>
              <a:gd name="connsiteY4" fmla="*/ 6867525 h 6867525"/>
              <a:gd name="connsiteX5" fmla="*/ 3668864 w 11679391"/>
              <a:gd name="connsiteY5" fmla="*/ 6848475 h 6867525"/>
              <a:gd name="connsiteX6" fmla="*/ 0 w 11679391"/>
              <a:gd name="connsiteY6" fmla="*/ 4400468 h 6867525"/>
              <a:gd name="connsiteX7" fmla="*/ 2606868 w 11679391"/>
              <a:gd name="connsiteY7" fmla="*/ 6378 h 6867525"/>
              <a:gd name="connsiteX0" fmla="*/ 2521143 w 11679391"/>
              <a:gd name="connsiteY0" fmla="*/ 6378 h 6867525"/>
              <a:gd name="connsiteX1" fmla="*/ 2973540 w 11679391"/>
              <a:gd name="connsiteY1" fmla="*/ 1 h 6867525"/>
              <a:gd name="connsiteX2" fmla="*/ 9469589 w 11679391"/>
              <a:gd name="connsiteY2" fmla="*/ 0 h 6867525"/>
              <a:gd name="connsiteX3" fmla="*/ 11679391 w 11679391"/>
              <a:gd name="connsiteY3" fmla="*/ 3829050 h 6867525"/>
              <a:gd name="connsiteX4" fmla="*/ 9983939 w 11679391"/>
              <a:gd name="connsiteY4" fmla="*/ 6867525 h 6867525"/>
              <a:gd name="connsiteX5" fmla="*/ 3668864 w 11679391"/>
              <a:gd name="connsiteY5" fmla="*/ 6848475 h 6867525"/>
              <a:gd name="connsiteX6" fmla="*/ 0 w 11679391"/>
              <a:gd name="connsiteY6" fmla="*/ 4400468 h 6867525"/>
              <a:gd name="connsiteX7" fmla="*/ 2521143 w 11679391"/>
              <a:gd name="connsiteY7" fmla="*/ 6378 h 6867525"/>
              <a:gd name="connsiteX0" fmla="*/ 2521143 w 11679391"/>
              <a:gd name="connsiteY0" fmla="*/ 6378 h 6867525"/>
              <a:gd name="connsiteX1" fmla="*/ 2973540 w 11679391"/>
              <a:gd name="connsiteY1" fmla="*/ 1 h 6867525"/>
              <a:gd name="connsiteX2" fmla="*/ 9469589 w 11679391"/>
              <a:gd name="connsiteY2" fmla="*/ 0 h 6867525"/>
              <a:gd name="connsiteX3" fmla="*/ 11679391 w 11679391"/>
              <a:gd name="connsiteY3" fmla="*/ 3829050 h 6867525"/>
              <a:gd name="connsiteX4" fmla="*/ 9983939 w 11679391"/>
              <a:gd name="connsiteY4" fmla="*/ 6867525 h 6867525"/>
              <a:gd name="connsiteX5" fmla="*/ 3602189 w 11679391"/>
              <a:gd name="connsiteY5" fmla="*/ 6858000 h 6867525"/>
              <a:gd name="connsiteX6" fmla="*/ 0 w 11679391"/>
              <a:gd name="connsiteY6" fmla="*/ 4400468 h 6867525"/>
              <a:gd name="connsiteX7" fmla="*/ 2521143 w 11679391"/>
              <a:gd name="connsiteY7" fmla="*/ 6378 h 6867525"/>
              <a:gd name="connsiteX0" fmla="*/ 2521143 w 11679391"/>
              <a:gd name="connsiteY0" fmla="*/ 6378 h 6867525"/>
              <a:gd name="connsiteX1" fmla="*/ 2973540 w 11679391"/>
              <a:gd name="connsiteY1" fmla="*/ 1 h 6867525"/>
              <a:gd name="connsiteX2" fmla="*/ 9469589 w 11679391"/>
              <a:gd name="connsiteY2" fmla="*/ 0 h 6867525"/>
              <a:gd name="connsiteX3" fmla="*/ 11679391 w 11679391"/>
              <a:gd name="connsiteY3" fmla="*/ 3829050 h 6867525"/>
              <a:gd name="connsiteX4" fmla="*/ 9983939 w 11679391"/>
              <a:gd name="connsiteY4" fmla="*/ 6867525 h 6867525"/>
              <a:gd name="connsiteX5" fmla="*/ 3602189 w 11679391"/>
              <a:gd name="connsiteY5" fmla="*/ 6858000 h 6867525"/>
              <a:gd name="connsiteX6" fmla="*/ 0 w 11679391"/>
              <a:gd name="connsiteY6" fmla="*/ 4400468 h 6867525"/>
              <a:gd name="connsiteX7" fmla="*/ 2521143 w 11679391"/>
              <a:gd name="connsiteY7" fmla="*/ 6378 h 6867525"/>
              <a:gd name="connsiteX0" fmla="*/ 2521143 w 11679391"/>
              <a:gd name="connsiteY0" fmla="*/ 6378 h 6867525"/>
              <a:gd name="connsiteX1" fmla="*/ 2973540 w 11679391"/>
              <a:gd name="connsiteY1" fmla="*/ 1 h 6867525"/>
              <a:gd name="connsiteX2" fmla="*/ 9469589 w 11679391"/>
              <a:gd name="connsiteY2" fmla="*/ 0 h 6867525"/>
              <a:gd name="connsiteX3" fmla="*/ 11679391 w 11679391"/>
              <a:gd name="connsiteY3" fmla="*/ 3829050 h 6867525"/>
              <a:gd name="connsiteX4" fmla="*/ 9983939 w 11679391"/>
              <a:gd name="connsiteY4" fmla="*/ 6867525 h 6867525"/>
              <a:gd name="connsiteX5" fmla="*/ 3602189 w 11679391"/>
              <a:gd name="connsiteY5" fmla="*/ 6858000 h 6867525"/>
              <a:gd name="connsiteX6" fmla="*/ 0 w 11679391"/>
              <a:gd name="connsiteY6" fmla="*/ 4400468 h 6867525"/>
              <a:gd name="connsiteX7" fmla="*/ 2521143 w 11679391"/>
              <a:gd name="connsiteY7" fmla="*/ 6378 h 6867525"/>
              <a:gd name="connsiteX0" fmla="*/ 2521143 w 11666513"/>
              <a:gd name="connsiteY0" fmla="*/ 6378 h 6867525"/>
              <a:gd name="connsiteX1" fmla="*/ 2973540 w 11666513"/>
              <a:gd name="connsiteY1" fmla="*/ 1 h 6867525"/>
              <a:gd name="connsiteX2" fmla="*/ 9469589 w 11666513"/>
              <a:gd name="connsiteY2" fmla="*/ 0 h 6867525"/>
              <a:gd name="connsiteX3" fmla="*/ 11666513 w 11666513"/>
              <a:gd name="connsiteY3" fmla="*/ 3854808 h 6867525"/>
              <a:gd name="connsiteX4" fmla="*/ 9983939 w 11666513"/>
              <a:gd name="connsiteY4" fmla="*/ 6867525 h 6867525"/>
              <a:gd name="connsiteX5" fmla="*/ 3602189 w 11666513"/>
              <a:gd name="connsiteY5" fmla="*/ 6858000 h 6867525"/>
              <a:gd name="connsiteX6" fmla="*/ 0 w 11666513"/>
              <a:gd name="connsiteY6" fmla="*/ 4400468 h 6867525"/>
              <a:gd name="connsiteX7" fmla="*/ 2521143 w 11666513"/>
              <a:gd name="connsiteY7" fmla="*/ 6378 h 6867525"/>
              <a:gd name="connsiteX0" fmla="*/ 2521143 w 11666513"/>
              <a:gd name="connsiteY0" fmla="*/ 6378 h 6867525"/>
              <a:gd name="connsiteX1" fmla="*/ 2973540 w 11666513"/>
              <a:gd name="connsiteY1" fmla="*/ 1 h 6867525"/>
              <a:gd name="connsiteX2" fmla="*/ 9469589 w 11666513"/>
              <a:gd name="connsiteY2" fmla="*/ 0 h 6867525"/>
              <a:gd name="connsiteX3" fmla="*/ 11666513 w 11666513"/>
              <a:gd name="connsiteY3" fmla="*/ 3854808 h 6867525"/>
              <a:gd name="connsiteX4" fmla="*/ 9983939 w 11666513"/>
              <a:gd name="connsiteY4" fmla="*/ 6867525 h 6867525"/>
              <a:gd name="connsiteX5" fmla="*/ 3602189 w 11666513"/>
              <a:gd name="connsiteY5" fmla="*/ 6858000 h 6867525"/>
              <a:gd name="connsiteX6" fmla="*/ 0 w 11666513"/>
              <a:gd name="connsiteY6" fmla="*/ 4400468 h 6867525"/>
              <a:gd name="connsiteX7" fmla="*/ 2521143 w 11666513"/>
              <a:gd name="connsiteY7" fmla="*/ 6378 h 6867525"/>
              <a:gd name="connsiteX0" fmla="*/ 2521143 w 11660074"/>
              <a:gd name="connsiteY0" fmla="*/ 6378 h 6867525"/>
              <a:gd name="connsiteX1" fmla="*/ 2973540 w 11660074"/>
              <a:gd name="connsiteY1" fmla="*/ 1 h 6867525"/>
              <a:gd name="connsiteX2" fmla="*/ 9469589 w 11660074"/>
              <a:gd name="connsiteY2" fmla="*/ 0 h 6867525"/>
              <a:gd name="connsiteX3" fmla="*/ 11660074 w 11660074"/>
              <a:gd name="connsiteY3" fmla="*/ 3867687 h 6867525"/>
              <a:gd name="connsiteX4" fmla="*/ 9983939 w 11660074"/>
              <a:gd name="connsiteY4" fmla="*/ 6867525 h 6867525"/>
              <a:gd name="connsiteX5" fmla="*/ 3602189 w 11660074"/>
              <a:gd name="connsiteY5" fmla="*/ 6858000 h 6867525"/>
              <a:gd name="connsiteX6" fmla="*/ 0 w 11660074"/>
              <a:gd name="connsiteY6" fmla="*/ 4400468 h 6867525"/>
              <a:gd name="connsiteX7" fmla="*/ 2521143 w 11660074"/>
              <a:gd name="connsiteY7" fmla="*/ 6378 h 6867525"/>
              <a:gd name="connsiteX0" fmla="*/ 2521143 w 11660074"/>
              <a:gd name="connsiteY0" fmla="*/ 6378 h 6867525"/>
              <a:gd name="connsiteX1" fmla="*/ 2973540 w 11660074"/>
              <a:gd name="connsiteY1" fmla="*/ 1 h 6867525"/>
              <a:gd name="connsiteX2" fmla="*/ 9469589 w 11660074"/>
              <a:gd name="connsiteY2" fmla="*/ 0 h 6867525"/>
              <a:gd name="connsiteX3" fmla="*/ 11660074 w 11660074"/>
              <a:gd name="connsiteY3" fmla="*/ 3867687 h 6867525"/>
              <a:gd name="connsiteX4" fmla="*/ 9983939 w 11660074"/>
              <a:gd name="connsiteY4" fmla="*/ 6867525 h 6867525"/>
              <a:gd name="connsiteX5" fmla="*/ 3602189 w 11660074"/>
              <a:gd name="connsiteY5" fmla="*/ 6858000 h 6867525"/>
              <a:gd name="connsiteX6" fmla="*/ 0 w 11660074"/>
              <a:gd name="connsiteY6" fmla="*/ 4400468 h 6867525"/>
              <a:gd name="connsiteX7" fmla="*/ 2521143 w 11660074"/>
              <a:gd name="connsiteY7" fmla="*/ 6378 h 6867525"/>
              <a:gd name="connsiteX0" fmla="*/ 2521143 w 11660074"/>
              <a:gd name="connsiteY0" fmla="*/ 6378 h 6867525"/>
              <a:gd name="connsiteX1" fmla="*/ 2973540 w 11660074"/>
              <a:gd name="connsiteY1" fmla="*/ 1 h 6867525"/>
              <a:gd name="connsiteX2" fmla="*/ 9469589 w 11660074"/>
              <a:gd name="connsiteY2" fmla="*/ 0 h 6867525"/>
              <a:gd name="connsiteX3" fmla="*/ 11660074 w 11660074"/>
              <a:gd name="connsiteY3" fmla="*/ 3867687 h 6867525"/>
              <a:gd name="connsiteX4" fmla="*/ 9983939 w 11660074"/>
              <a:gd name="connsiteY4" fmla="*/ 6867525 h 6867525"/>
              <a:gd name="connsiteX5" fmla="*/ 3602189 w 11660074"/>
              <a:gd name="connsiteY5" fmla="*/ 6858000 h 6867525"/>
              <a:gd name="connsiteX6" fmla="*/ 0 w 11660074"/>
              <a:gd name="connsiteY6" fmla="*/ 4400468 h 6867525"/>
              <a:gd name="connsiteX7" fmla="*/ 2521143 w 11660074"/>
              <a:gd name="connsiteY7" fmla="*/ 6378 h 6867525"/>
              <a:gd name="connsiteX0" fmla="*/ 2521143 w 11660074"/>
              <a:gd name="connsiteY0" fmla="*/ 6378 h 6867525"/>
              <a:gd name="connsiteX1" fmla="*/ 2973540 w 11660074"/>
              <a:gd name="connsiteY1" fmla="*/ 1 h 6867525"/>
              <a:gd name="connsiteX2" fmla="*/ 9469589 w 11660074"/>
              <a:gd name="connsiteY2" fmla="*/ 0 h 6867525"/>
              <a:gd name="connsiteX3" fmla="*/ 11660074 w 11660074"/>
              <a:gd name="connsiteY3" fmla="*/ 3867687 h 6867525"/>
              <a:gd name="connsiteX4" fmla="*/ 9983939 w 11660074"/>
              <a:gd name="connsiteY4" fmla="*/ 6867525 h 6867525"/>
              <a:gd name="connsiteX5" fmla="*/ 3602189 w 11660074"/>
              <a:gd name="connsiteY5" fmla="*/ 6858000 h 6867525"/>
              <a:gd name="connsiteX6" fmla="*/ 0 w 11660074"/>
              <a:gd name="connsiteY6" fmla="*/ 4400468 h 6867525"/>
              <a:gd name="connsiteX7" fmla="*/ 2521143 w 11660074"/>
              <a:gd name="connsiteY7" fmla="*/ 6378 h 6867525"/>
              <a:gd name="connsiteX0" fmla="*/ 2521143 w 11660074"/>
              <a:gd name="connsiteY0" fmla="*/ 6378 h 6867525"/>
              <a:gd name="connsiteX1" fmla="*/ 2973540 w 11660074"/>
              <a:gd name="connsiteY1" fmla="*/ 1 h 6867525"/>
              <a:gd name="connsiteX2" fmla="*/ 9469589 w 11660074"/>
              <a:gd name="connsiteY2" fmla="*/ 0 h 6867525"/>
              <a:gd name="connsiteX3" fmla="*/ 11660074 w 11660074"/>
              <a:gd name="connsiteY3" fmla="*/ 3867687 h 6867525"/>
              <a:gd name="connsiteX4" fmla="*/ 9983939 w 11660074"/>
              <a:gd name="connsiteY4" fmla="*/ 6867525 h 6867525"/>
              <a:gd name="connsiteX5" fmla="*/ 3602189 w 11660074"/>
              <a:gd name="connsiteY5" fmla="*/ 6858000 h 6867525"/>
              <a:gd name="connsiteX6" fmla="*/ 0 w 11660074"/>
              <a:gd name="connsiteY6" fmla="*/ 4400468 h 6867525"/>
              <a:gd name="connsiteX7" fmla="*/ 2521143 w 11660074"/>
              <a:gd name="connsiteY7" fmla="*/ 6378 h 6867525"/>
              <a:gd name="connsiteX0" fmla="*/ 2521143 w 11660074"/>
              <a:gd name="connsiteY0" fmla="*/ 6378 h 6867525"/>
              <a:gd name="connsiteX1" fmla="*/ 2973540 w 11660074"/>
              <a:gd name="connsiteY1" fmla="*/ 1 h 6867525"/>
              <a:gd name="connsiteX2" fmla="*/ 9469589 w 11660074"/>
              <a:gd name="connsiteY2" fmla="*/ 0 h 6867525"/>
              <a:gd name="connsiteX3" fmla="*/ 11660074 w 11660074"/>
              <a:gd name="connsiteY3" fmla="*/ 3867687 h 6867525"/>
              <a:gd name="connsiteX4" fmla="*/ 9983939 w 11660074"/>
              <a:gd name="connsiteY4" fmla="*/ 6867525 h 6867525"/>
              <a:gd name="connsiteX5" fmla="*/ 3602189 w 11660074"/>
              <a:gd name="connsiteY5" fmla="*/ 6858000 h 6867525"/>
              <a:gd name="connsiteX6" fmla="*/ 0 w 11660074"/>
              <a:gd name="connsiteY6" fmla="*/ 4400468 h 6867525"/>
              <a:gd name="connsiteX7" fmla="*/ 2521143 w 11660074"/>
              <a:gd name="connsiteY7" fmla="*/ 6378 h 6867525"/>
              <a:gd name="connsiteX0" fmla="*/ 2521143 w 11660450"/>
              <a:gd name="connsiteY0" fmla="*/ 6378 h 6867525"/>
              <a:gd name="connsiteX1" fmla="*/ 2973540 w 11660450"/>
              <a:gd name="connsiteY1" fmla="*/ 1 h 6867525"/>
              <a:gd name="connsiteX2" fmla="*/ 9469589 w 11660450"/>
              <a:gd name="connsiteY2" fmla="*/ 0 h 6867525"/>
              <a:gd name="connsiteX3" fmla="*/ 11660074 w 11660450"/>
              <a:gd name="connsiteY3" fmla="*/ 3867687 h 6867525"/>
              <a:gd name="connsiteX4" fmla="*/ 9983939 w 11660450"/>
              <a:gd name="connsiteY4" fmla="*/ 6867525 h 6867525"/>
              <a:gd name="connsiteX5" fmla="*/ 3602189 w 11660450"/>
              <a:gd name="connsiteY5" fmla="*/ 6858000 h 6867525"/>
              <a:gd name="connsiteX6" fmla="*/ 0 w 11660450"/>
              <a:gd name="connsiteY6" fmla="*/ 4400468 h 6867525"/>
              <a:gd name="connsiteX7" fmla="*/ 2521143 w 11660450"/>
              <a:gd name="connsiteY7" fmla="*/ 6378 h 6867525"/>
              <a:gd name="connsiteX0" fmla="*/ 2521143 w 11660450"/>
              <a:gd name="connsiteY0" fmla="*/ 6378 h 6867525"/>
              <a:gd name="connsiteX1" fmla="*/ 2973540 w 11660450"/>
              <a:gd name="connsiteY1" fmla="*/ 1 h 6867525"/>
              <a:gd name="connsiteX2" fmla="*/ 9469589 w 11660450"/>
              <a:gd name="connsiteY2" fmla="*/ 0 h 6867525"/>
              <a:gd name="connsiteX3" fmla="*/ 11660074 w 11660450"/>
              <a:gd name="connsiteY3" fmla="*/ 3867687 h 6867525"/>
              <a:gd name="connsiteX4" fmla="*/ 9983939 w 11660450"/>
              <a:gd name="connsiteY4" fmla="*/ 6867525 h 6867525"/>
              <a:gd name="connsiteX5" fmla="*/ 3602189 w 11660450"/>
              <a:gd name="connsiteY5" fmla="*/ 6858000 h 6867525"/>
              <a:gd name="connsiteX6" fmla="*/ 0 w 11660450"/>
              <a:gd name="connsiteY6" fmla="*/ 4400468 h 6867525"/>
              <a:gd name="connsiteX7" fmla="*/ 2521143 w 11660450"/>
              <a:gd name="connsiteY7" fmla="*/ 6378 h 6867525"/>
              <a:gd name="connsiteX0" fmla="*/ 2521143 w 11660236"/>
              <a:gd name="connsiteY0" fmla="*/ 6378 h 6867525"/>
              <a:gd name="connsiteX1" fmla="*/ 2973540 w 11660236"/>
              <a:gd name="connsiteY1" fmla="*/ 1 h 6867525"/>
              <a:gd name="connsiteX2" fmla="*/ 9469589 w 11660236"/>
              <a:gd name="connsiteY2" fmla="*/ 0 h 6867525"/>
              <a:gd name="connsiteX3" fmla="*/ 11660074 w 11660236"/>
              <a:gd name="connsiteY3" fmla="*/ 3867687 h 6867525"/>
              <a:gd name="connsiteX4" fmla="*/ 9983939 w 11660236"/>
              <a:gd name="connsiteY4" fmla="*/ 6867525 h 6867525"/>
              <a:gd name="connsiteX5" fmla="*/ 3602189 w 11660236"/>
              <a:gd name="connsiteY5" fmla="*/ 6858000 h 6867525"/>
              <a:gd name="connsiteX6" fmla="*/ 0 w 11660236"/>
              <a:gd name="connsiteY6" fmla="*/ 4400468 h 6867525"/>
              <a:gd name="connsiteX7" fmla="*/ 2521143 w 11660236"/>
              <a:gd name="connsiteY7" fmla="*/ 6378 h 6867525"/>
              <a:gd name="connsiteX0" fmla="*/ 2521143 w 11660074"/>
              <a:gd name="connsiteY0" fmla="*/ 6378 h 6867525"/>
              <a:gd name="connsiteX1" fmla="*/ 2973540 w 11660074"/>
              <a:gd name="connsiteY1" fmla="*/ 1 h 6867525"/>
              <a:gd name="connsiteX2" fmla="*/ 9469589 w 11660074"/>
              <a:gd name="connsiteY2" fmla="*/ 0 h 6867525"/>
              <a:gd name="connsiteX3" fmla="*/ 11660074 w 11660074"/>
              <a:gd name="connsiteY3" fmla="*/ 3867687 h 6867525"/>
              <a:gd name="connsiteX4" fmla="*/ 9983939 w 11660074"/>
              <a:gd name="connsiteY4" fmla="*/ 6867525 h 6867525"/>
              <a:gd name="connsiteX5" fmla="*/ 3602189 w 11660074"/>
              <a:gd name="connsiteY5" fmla="*/ 6858000 h 6867525"/>
              <a:gd name="connsiteX6" fmla="*/ 0 w 11660074"/>
              <a:gd name="connsiteY6" fmla="*/ 4400468 h 6867525"/>
              <a:gd name="connsiteX7" fmla="*/ 2521143 w 11660074"/>
              <a:gd name="connsiteY7" fmla="*/ 6378 h 6867525"/>
              <a:gd name="connsiteX0" fmla="*/ 2521143 w 11660074"/>
              <a:gd name="connsiteY0" fmla="*/ 6378 h 6867525"/>
              <a:gd name="connsiteX1" fmla="*/ 2973540 w 11660074"/>
              <a:gd name="connsiteY1" fmla="*/ 1 h 6867525"/>
              <a:gd name="connsiteX2" fmla="*/ 9469589 w 11660074"/>
              <a:gd name="connsiteY2" fmla="*/ 0 h 6867525"/>
              <a:gd name="connsiteX3" fmla="*/ 11660074 w 11660074"/>
              <a:gd name="connsiteY3" fmla="*/ 3867687 h 6867525"/>
              <a:gd name="connsiteX4" fmla="*/ 9983939 w 11660074"/>
              <a:gd name="connsiteY4" fmla="*/ 6867525 h 6867525"/>
              <a:gd name="connsiteX5" fmla="*/ 3602189 w 11660074"/>
              <a:gd name="connsiteY5" fmla="*/ 6858000 h 6867525"/>
              <a:gd name="connsiteX6" fmla="*/ 0 w 11660074"/>
              <a:gd name="connsiteY6" fmla="*/ 4400468 h 6867525"/>
              <a:gd name="connsiteX7" fmla="*/ 2521143 w 11660074"/>
              <a:gd name="connsiteY7" fmla="*/ 6378 h 6867525"/>
              <a:gd name="connsiteX0" fmla="*/ 2521143 w 11670706"/>
              <a:gd name="connsiteY0" fmla="*/ 6378 h 6867525"/>
              <a:gd name="connsiteX1" fmla="*/ 2973540 w 11670706"/>
              <a:gd name="connsiteY1" fmla="*/ 1 h 6867525"/>
              <a:gd name="connsiteX2" fmla="*/ 9469589 w 11670706"/>
              <a:gd name="connsiteY2" fmla="*/ 0 h 6867525"/>
              <a:gd name="connsiteX3" fmla="*/ 11670706 w 11670706"/>
              <a:gd name="connsiteY3" fmla="*/ 3846422 h 6867525"/>
              <a:gd name="connsiteX4" fmla="*/ 9983939 w 11670706"/>
              <a:gd name="connsiteY4" fmla="*/ 6867525 h 6867525"/>
              <a:gd name="connsiteX5" fmla="*/ 3602189 w 11670706"/>
              <a:gd name="connsiteY5" fmla="*/ 6858000 h 6867525"/>
              <a:gd name="connsiteX6" fmla="*/ 0 w 11670706"/>
              <a:gd name="connsiteY6" fmla="*/ 4400468 h 6867525"/>
              <a:gd name="connsiteX7" fmla="*/ 2521143 w 11670706"/>
              <a:gd name="connsiteY7" fmla="*/ 6378 h 6867525"/>
              <a:gd name="connsiteX0" fmla="*/ 2521143 w 11670706"/>
              <a:gd name="connsiteY0" fmla="*/ 6378 h 6867525"/>
              <a:gd name="connsiteX1" fmla="*/ 2973540 w 11670706"/>
              <a:gd name="connsiteY1" fmla="*/ 1 h 6867525"/>
              <a:gd name="connsiteX2" fmla="*/ 9469589 w 11670706"/>
              <a:gd name="connsiteY2" fmla="*/ 0 h 6867525"/>
              <a:gd name="connsiteX3" fmla="*/ 11670706 w 11670706"/>
              <a:gd name="connsiteY3" fmla="*/ 3846422 h 6867525"/>
              <a:gd name="connsiteX4" fmla="*/ 9983939 w 11670706"/>
              <a:gd name="connsiteY4" fmla="*/ 6867525 h 6867525"/>
              <a:gd name="connsiteX5" fmla="*/ 3602189 w 11670706"/>
              <a:gd name="connsiteY5" fmla="*/ 6858000 h 6867525"/>
              <a:gd name="connsiteX6" fmla="*/ 0 w 11670706"/>
              <a:gd name="connsiteY6" fmla="*/ 4400468 h 6867525"/>
              <a:gd name="connsiteX7" fmla="*/ 2521143 w 11670706"/>
              <a:gd name="connsiteY7" fmla="*/ 6378 h 6867525"/>
              <a:gd name="connsiteX0" fmla="*/ 2521143 w 11670706"/>
              <a:gd name="connsiteY0" fmla="*/ 6378 h 6867525"/>
              <a:gd name="connsiteX1" fmla="*/ 2973540 w 11670706"/>
              <a:gd name="connsiteY1" fmla="*/ 1 h 6867525"/>
              <a:gd name="connsiteX2" fmla="*/ 9469589 w 11670706"/>
              <a:gd name="connsiteY2" fmla="*/ 0 h 6867525"/>
              <a:gd name="connsiteX3" fmla="*/ 11670706 w 11670706"/>
              <a:gd name="connsiteY3" fmla="*/ 3846422 h 6867525"/>
              <a:gd name="connsiteX4" fmla="*/ 9983939 w 11670706"/>
              <a:gd name="connsiteY4" fmla="*/ 6867525 h 6867525"/>
              <a:gd name="connsiteX5" fmla="*/ 3602189 w 11670706"/>
              <a:gd name="connsiteY5" fmla="*/ 6858000 h 6867525"/>
              <a:gd name="connsiteX6" fmla="*/ 0 w 11670706"/>
              <a:gd name="connsiteY6" fmla="*/ 4400468 h 6867525"/>
              <a:gd name="connsiteX7" fmla="*/ 2521143 w 11670706"/>
              <a:gd name="connsiteY7" fmla="*/ 6378 h 6867525"/>
              <a:gd name="connsiteX0" fmla="*/ 2521143 w 11413531"/>
              <a:gd name="connsiteY0" fmla="*/ 6378 h 6867525"/>
              <a:gd name="connsiteX1" fmla="*/ 2973540 w 11413531"/>
              <a:gd name="connsiteY1" fmla="*/ 1 h 6867525"/>
              <a:gd name="connsiteX2" fmla="*/ 9469589 w 11413531"/>
              <a:gd name="connsiteY2" fmla="*/ 0 h 6867525"/>
              <a:gd name="connsiteX3" fmla="*/ 11413531 w 11413531"/>
              <a:gd name="connsiteY3" fmla="*/ 3913097 h 6867525"/>
              <a:gd name="connsiteX4" fmla="*/ 9983939 w 11413531"/>
              <a:gd name="connsiteY4" fmla="*/ 6867525 h 6867525"/>
              <a:gd name="connsiteX5" fmla="*/ 3602189 w 11413531"/>
              <a:gd name="connsiteY5" fmla="*/ 6858000 h 6867525"/>
              <a:gd name="connsiteX6" fmla="*/ 0 w 11413531"/>
              <a:gd name="connsiteY6" fmla="*/ 4400468 h 6867525"/>
              <a:gd name="connsiteX7" fmla="*/ 2521143 w 11413531"/>
              <a:gd name="connsiteY7" fmla="*/ 6378 h 6867525"/>
              <a:gd name="connsiteX0" fmla="*/ 2521143 w 11642131"/>
              <a:gd name="connsiteY0" fmla="*/ 6378 h 6867525"/>
              <a:gd name="connsiteX1" fmla="*/ 2973540 w 11642131"/>
              <a:gd name="connsiteY1" fmla="*/ 1 h 6867525"/>
              <a:gd name="connsiteX2" fmla="*/ 9469589 w 11642131"/>
              <a:gd name="connsiteY2" fmla="*/ 0 h 6867525"/>
              <a:gd name="connsiteX3" fmla="*/ 11642131 w 11642131"/>
              <a:gd name="connsiteY3" fmla="*/ 3827372 h 6867525"/>
              <a:gd name="connsiteX4" fmla="*/ 9983939 w 11642131"/>
              <a:gd name="connsiteY4" fmla="*/ 6867525 h 6867525"/>
              <a:gd name="connsiteX5" fmla="*/ 3602189 w 11642131"/>
              <a:gd name="connsiteY5" fmla="*/ 6858000 h 6867525"/>
              <a:gd name="connsiteX6" fmla="*/ 0 w 11642131"/>
              <a:gd name="connsiteY6" fmla="*/ 4400468 h 6867525"/>
              <a:gd name="connsiteX7" fmla="*/ 2521143 w 11642131"/>
              <a:gd name="connsiteY7" fmla="*/ 6378 h 6867525"/>
              <a:gd name="connsiteX0" fmla="*/ 2521143 w 11642131"/>
              <a:gd name="connsiteY0" fmla="*/ 6378 h 6867525"/>
              <a:gd name="connsiteX1" fmla="*/ 2973540 w 11642131"/>
              <a:gd name="connsiteY1" fmla="*/ 1 h 6867525"/>
              <a:gd name="connsiteX2" fmla="*/ 9469589 w 11642131"/>
              <a:gd name="connsiteY2" fmla="*/ 0 h 6867525"/>
              <a:gd name="connsiteX3" fmla="*/ 11642131 w 11642131"/>
              <a:gd name="connsiteY3" fmla="*/ 3827372 h 6867525"/>
              <a:gd name="connsiteX4" fmla="*/ 9983939 w 11642131"/>
              <a:gd name="connsiteY4" fmla="*/ 6867525 h 6867525"/>
              <a:gd name="connsiteX5" fmla="*/ 3602189 w 11642131"/>
              <a:gd name="connsiteY5" fmla="*/ 6858000 h 6867525"/>
              <a:gd name="connsiteX6" fmla="*/ 0 w 11642131"/>
              <a:gd name="connsiteY6" fmla="*/ 4400468 h 6867525"/>
              <a:gd name="connsiteX7" fmla="*/ 2521143 w 11642131"/>
              <a:gd name="connsiteY7" fmla="*/ 6378 h 6867525"/>
              <a:gd name="connsiteX0" fmla="*/ 2521143 w 11642131"/>
              <a:gd name="connsiteY0" fmla="*/ 6378 h 6867525"/>
              <a:gd name="connsiteX1" fmla="*/ 2973540 w 11642131"/>
              <a:gd name="connsiteY1" fmla="*/ 1 h 6867525"/>
              <a:gd name="connsiteX2" fmla="*/ 9469589 w 11642131"/>
              <a:gd name="connsiteY2" fmla="*/ 0 h 6867525"/>
              <a:gd name="connsiteX3" fmla="*/ 11642131 w 11642131"/>
              <a:gd name="connsiteY3" fmla="*/ 3827372 h 6867525"/>
              <a:gd name="connsiteX4" fmla="*/ 9983939 w 11642131"/>
              <a:gd name="connsiteY4" fmla="*/ 6867525 h 6867525"/>
              <a:gd name="connsiteX5" fmla="*/ 3602189 w 11642131"/>
              <a:gd name="connsiteY5" fmla="*/ 6858000 h 6867525"/>
              <a:gd name="connsiteX6" fmla="*/ 0 w 11642131"/>
              <a:gd name="connsiteY6" fmla="*/ 4400468 h 6867525"/>
              <a:gd name="connsiteX7" fmla="*/ 2521143 w 11642131"/>
              <a:gd name="connsiteY7" fmla="*/ 6378 h 6867525"/>
              <a:gd name="connsiteX0" fmla="*/ 2521143 w 11642131"/>
              <a:gd name="connsiteY0" fmla="*/ 6378 h 6867525"/>
              <a:gd name="connsiteX1" fmla="*/ 2973540 w 11642131"/>
              <a:gd name="connsiteY1" fmla="*/ 1 h 6867525"/>
              <a:gd name="connsiteX2" fmla="*/ 9469589 w 11642131"/>
              <a:gd name="connsiteY2" fmla="*/ 0 h 6867525"/>
              <a:gd name="connsiteX3" fmla="*/ 11642131 w 11642131"/>
              <a:gd name="connsiteY3" fmla="*/ 3808322 h 6867525"/>
              <a:gd name="connsiteX4" fmla="*/ 9983939 w 11642131"/>
              <a:gd name="connsiteY4" fmla="*/ 6867525 h 6867525"/>
              <a:gd name="connsiteX5" fmla="*/ 3602189 w 11642131"/>
              <a:gd name="connsiteY5" fmla="*/ 6858000 h 6867525"/>
              <a:gd name="connsiteX6" fmla="*/ 0 w 11642131"/>
              <a:gd name="connsiteY6" fmla="*/ 4400468 h 6867525"/>
              <a:gd name="connsiteX7" fmla="*/ 2521143 w 11642131"/>
              <a:gd name="connsiteY7" fmla="*/ 6378 h 6867525"/>
              <a:gd name="connsiteX0" fmla="*/ 2521143 w 11803745"/>
              <a:gd name="connsiteY0" fmla="*/ 6378 h 6867525"/>
              <a:gd name="connsiteX1" fmla="*/ 2973540 w 11803745"/>
              <a:gd name="connsiteY1" fmla="*/ 1 h 6867525"/>
              <a:gd name="connsiteX2" fmla="*/ 9469589 w 11803745"/>
              <a:gd name="connsiteY2" fmla="*/ 0 h 6867525"/>
              <a:gd name="connsiteX3" fmla="*/ 11494494 w 11803745"/>
              <a:gd name="connsiteY3" fmla="*/ 3571875 h 6867525"/>
              <a:gd name="connsiteX4" fmla="*/ 11642131 w 11803745"/>
              <a:gd name="connsiteY4" fmla="*/ 3808322 h 6867525"/>
              <a:gd name="connsiteX5" fmla="*/ 9983939 w 11803745"/>
              <a:gd name="connsiteY5" fmla="*/ 6867525 h 6867525"/>
              <a:gd name="connsiteX6" fmla="*/ 3602189 w 11803745"/>
              <a:gd name="connsiteY6" fmla="*/ 6858000 h 6867525"/>
              <a:gd name="connsiteX7" fmla="*/ 0 w 11803745"/>
              <a:gd name="connsiteY7" fmla="*/ 4400468 h 6867525"/>
              <a:gd name="connsiteX8" fmla="*/ 2521143 w 11803745"/>
              <a:gd name="connsiteY8" fmla="*/ 6378 h 6867525"/>
              <a:gd name="connsiteX0" fmla="*/ 2521143 w 11730679"/>
              <a:gd name="connsiteY0" fmla="*/ 6378 h 6867525"/>
              <a:gd name="connsiteX1" fmla="*/ 2973540 w 11730679"/>
              <a:gd name="connsiteY1" fmla="*/ 1 h 6867525"/>
              <a:gd name="connsiteX2" fmla="*/ 9469589 w 11730679"/>
              <a:gd name="connsiteY2" fmla="*/ 0 h 6867525"/>
              <a:gd name="connsiteX3" fmla="*/ 11494494 w 11730679"/>
              <a:gd name="connsiteY3" fmla="*/ 3571875 h 6867525"/>
              <a:gd name="connsiteX4" fmla="*/ 11642131 w 11730679"/>
              <a:gd name="connsiteY4" fmla="*/ 3808322 h 6867525"/>
              <a:gd name="connsiteX5" fmla="*/ 9983939 w 11730679"/>
              <a:gd name="connsiteY5" fmla="*/ 6867525 h 6867525"/>
              <a:gd name="connsiteX6" fmla="*/ 3602189 w 11730679"/>
              <a:gd name="connsiteY6" fmla="*/ 6858000 h 6867525"/>
              <a:gd name="connsiteX7" fmla="*/ 0 w 11730679"/>
              <a:gd name="connsiteY7" fmla="*/ 4400468 h 6867525"/>
              <a:gd name="connsiteX8" fmla="*/ 2521143 w 11730679"/>
              <a:gd name="connsiteY8" fmla="*/ 6378 h 6867525"/>
              <a:gd name="connsiteX0" fmla="*/ 2521143 w 11676255"/>
              <a:gd name="connsiteY0" fmla="*/ 6378 h 6867525"/>
              <a:gd name="connsiteX1" fmla="*/ 2973540 w 11676255"/>
              <a:gd name="connsiteY1" fmla="*/ 1 h 6867525"/>
              <a:gd name="connsiteX2" fmla="*/ 9469589 w 11676255"/>
              <a:gd name="connsiteY2" fmla="*/ 0 h 6867525"/>
              <a:gd name="connsiteX3" fmla="*/ 11494494 w 11676255"/>
              <a:gd name="connsiteY3" fmla="*/ 3571875 h 6867525"/>
              <a:gd name="connsiteX4" fmla="*/ 11575456 w 11676255"/>
              <a:gd name="connsiteY4" fmla="*/ 4036922 h 6867525"/>
              <a:gd name="connsiteX5" fmla="*/ 9983939 w 11676255"/>
              <a:gd name="connsiteY5" fmla="*/ 6867525 h 6867525"/>
              <a:gd name="connsiteX6" fmla="*/ 3602189 w 11676255"/>
              <a:gd name="connsiteY6" fmla="*/ 6858000 h 6867525"/>
              <a:gd name="connsiteX7" fmla="*/ 0 w 11676255"/>
              <a:gd name="connsiteY7" fmla="*/ 4400468 h 6867525"/>
              <a:gd name="connsiteX8" fmla="*/ 2521143 w 11676255"/>
              <a:gd name="connsiteY8" fmla="*/ 6378 h 6867525"/>
              <a:gd name="connsiteX0" fmla="*/ 2521143 w 11606094"/>
              <a:gd name="connsiteY0" fmla="*/ 6378 h 6867525"/>
              <a:gd name="connsiteX1" fmla="*/ 2973540 w 11606094"/>
              <a:gd name="connsiteY1" fmla="*/ 1 h 6867525"/>
              <a:gd name="connsiteX2" fmla="*/ 9469589 w 11606094"/>
              <a:gd name="connsiteY2" fmla="*/ 0 h 6867525"/>
              <a:gd name="connsiteX3" fmla="*/ 11494494 w 11606094"/>
              <a:gd name="connsiteY3" fmla="*/ 3571875 h 6867525"/>
              <a:gd name="connsiteX4" fmla="*/ 11575456 w 11606094"/>
              <a:gd name="connsiteY4" fmla="*/ 4036922 h 6867525"/>
              <a:gd name="connsiteX5" fmla="*/ 9983939 w 11606094"/>
              <a:gd name="connsiteY5" fmla="*/ 6867525 h 6867525"/>
              <a:gd name="connsiteX6" fmla="*/ 3602189 w 11606094"/>
              <a:gd name="connsiteY6" fmla="*/ 6858000 h 6867525"/>
              <a:gd name="connsiteX7" fmla="*/ 0 w 11606094"/>
              <a:gd name="connsiteY7" fmla="*/ 4400468 h 6867525"/>
              <a:gd name="connsiteX8" fmla="*/ 2521143 w 11606094"/>
              <a:gd name="connsiteY8" fmla="*/ 6378 h 6867525"/>
              <a:gd name="connsiteX0" fmla="*/ 2521143 w 11606094"/>
              <a:gd name="connsiteY0" fmla="*/ 6378 h 6867525"/>
              <a:gd name="connsiteX1" fmla="*/ 2973540 w 11606094"/>
              <a:gd name="connsiteY1" fmla="*/ 1 h 6867525"/>
              <a:gd name="connsiteX2" fmla="*/ 9469589 w 11606094"/>
              <a:gd name="connsiteY2" fmla="*/ 0 h 6867525"/>
              <a:gd name="connsiteX3" fmla="*/ 11494494 w 11606094"/>
              <a:gd name="connsiteY3" fmla="*/ 3571875 h 6867525"/>
              <a:gd name="connsiteX4" fmla="*/ 11575456 w 11606094"/>
              <a:gd name="connsiteY4" fmla="*/ 4036922 h 6867525"/>
              <a:gd name="connsiteX5" fmla="*/ 9983939 w 11606094"/>
              <a:gd name="connsiteY5" fmla="*/ 6867525 h 6867525"/>
              <a:gd name="connsiteX6" fmla="*/ 3602189 w 11606094"/>
              <a:gd name="connsiteY6" fmla="*/ 6858000 h 6867525"/>
              <a:gd name="connsiteX7" fmla="*/ 0 w 11606094"/>
              <a:gd name="connsiteY7" fmla="*/ 4400468 h 6867525"/>
              <a:gd name="connsiteX8" fmla="*/ 2521143 w 11606094"/>
              <a:gd name="connsiteY8" fmla="*/ 6378 h 6867525"/>
              <a:gd name="connsiteX0" fmla="*/ 2521143 w 11615268"/>
              <a:gd name="connsiteY0" fmla="*/ 6378 h 6867525"/>
              <a:gd name="connsiteX1" fmla="*/ 2973540 w 11615268"/>
              <a:gd name="connsiteY1" fmla="*/ 1 h 6867525"/>
              <a:gd name="connsiteX2" fmla="*/ 9469589 w 11615268"/>
              <a:gd name="connsiteY2" fmla="*/ 0 h 6867525"/>
              <a:gd name="connsiteX3" fmla="*/ 11542119 w 11615268"/>
              <a:gd name="connsiteY3" fmla="*/ 3571875 h 6867525"/>
              <a:gd name="connsiteX4" fmla="*/ 11575456 w 11615268"/>
              <a:gd name="connsiteY4" fmla="*/ 4036922 h 6867525"/>
              <a:gd name="connsiteX5" fmla="*/ 9983939 w 11615268"/>
              <a:gd name="connsiteY5" fmla="*/ 6867525 h 6867525"/>
              <a:gd name="connsiteX6" fmla="*/ 3602189 w 11615268"/>
              <a:gd name="connsiteY6" fmla="*/ 6858000 h 6867525"/>
              <a:gd name="connsiteX7" fmla="*/ 0 w 11615268"/>
              <a:gd name="connsiteY7" fmla="*/ 4400468 h 6867525"/>
              <a:gd name="connsiteX8" fmla="*/ 2521143 w 11615268"/>
              <a:gd name="connsiteY8" fmla="*/ 6378 h 6867525"/>
              <a:gd name="connsiteX0" fmla="*/ 2521143 w 11615268"/>
              <a:gd name="connsiteY0" fmla="*/ 6378 h 6867525"/>
              <a:gd name="connsiteX1" fmla="*/ 2973540 w 11615268"/>
              <a:gd name="connsiteY1" fmla="*/ 1 h 6867525"/>
              <a:gd name="connsiteX2" fmla="*/ 9469589 w 11615268"/>
              <a:gd name="connsiteY2" fmla="*/ 0 h 6867525"/>
              <a:gd name="connsiteX3" fmla="*/ 11542119 w 11615268"/>
              <a:gd name="connsiteY3" fmla="*/ 3571875 h 6867525"/>
              <a:gd name="connsiteX4" fmla="*/ 11575456 w 11615268"/>
              <a:gd name="connsiteY4" fmla="*/ 4036922 h 6867525"/>
              <a:gd name="connsiteX5" fmla="*/ 9983939 w 11615268"/>
              <a:gd name="connsiteY5" fmla="*/ 6867525 h 6867525"/>
              <a:gd name="connsiteX6" fmla="*/ 3602189 w 11615268"/>
              <a:gd name="connsiteY6" fmla="*/ 6858000 h 6867525"/>
              <a:gd name="connsiteX7" fmla="*/ 0 w 11615268"/>
              <a:gd name="connsiteY7" fmla="*/ 4400468 h 6867525"/>
              <a:gd name="connsiteX8" fmla="*/ 2521143 w 11615268"/>
              <a:gd name="connsiteY8" fmla="*/ 6378 h 6867525"/>
              <a:gd name="connsiteX0" fmla="*/ 2521143 w 11615268"/>
              <a:gd name="connsiteY0" fmla="*/ 6378 h 6867525"/>
              <a:gd name="connsiteX1" fmla="*/ 2973540 w 11615268"/>
              <a:gd name="connsiteY1" fmla="*/ 1 h 6867525"/>
              <a:gd name="connsiteX2" fmla="*/ 9469589 w 11615268"/>
              <a:gd name="connsiteY2" fmla="*/ 0 h 6867525"/>
              <a:gd name="connsiteX3" fmla="*/ 11542119 w 11615268"/>
              <a:gd name="connsiteY3" fmla="*/ 3571875 h 6867525"/>
              <a:gd name="connsiteX4" fmla="*/ 11575456 w 11615268"/>
              <a:gd name="connsiteY4" fmla="*/ 4036922 h 6867525"/>
              <a:gd name="connsiteX5" fmla="*/ 9983939 w 11615268"/>
              <a:gd name="connsiteY5" fmla="*/ 6867525 h 6867525"/>
              <a:gd name="connsiteX6" fmla="*/ 3602189 w 11615268"/>
              <a:gd name="connsiteY6" fmla="*/ 6858000 h 6867525"/>
              <a:gd name="connsiteX7" fmla="*/ 0 w 11615268"/>
              <a:gd name="connsiteY7" fmla="*/ 4400468 h 6867525"/>
              <a:gd name="connsiteX8" fmla="*/ 2521143 w 11615268"/>
              <a:gd name="connsiteY8" fmla="*/ 6378 h 6867525"/>
              <a:gd name="connsiteX0" fmla="*/ 2521143 w 11615268"/>
              <a:gd name="connsiteY0" fmla="*/ 6378 h 6867525"/>
              <a:gd name="connsiteX1" fmla="*/ 2973540 w 11615268"/>
              <a:gd name="connsiteY1" fmla="*/ 1 h 6867525"/>
              <a:gd name="connsiteX2" fmla="*/ 9469589 w 11615268"/>
              <a:gd name="connsiteY2" fmla="*/ 0 h 6867525"/>
              <a:gd name="connsiteX3" fmla="*/ 11542119 w 11615268"/>
              <a:gd name="connsiteY3" fmla="*/ 3571875 h 6867525"/>
              <a:gd name="connsiteX4" fmla="*/ 11575456 w 11615268"/>
              <a:gd name="connsiteY4" fmla="*/ 4036922 h 6867525"/>
              <a:gd name="connsiteX5" fmla="*/ 9983939 w 11615268"/>
              <a:gd name="connsiteY5" fmla="*/ 6867525 h 6867525"/>
              <a:gd name="connsiteX6" fmla="*/ 3602189 w 11615268"/>
              <a:gd name="connsiteY6" fmla="*/ 6858000 h 6867525"/>
              <a:gd name="connsiteX7" fmla="*/ 0 w 11615268"/>
              <a:gd name="connsiteY7" fmla="*/ 4400468 h 6867525"/>
              <a:gd name="connsiteX8" fmla="*/ 2521143 w 11615268"/>
              <a:gd name="connsiteY8" fmla="*/ 6378 h 6867525"/>
              <a:gd name="connsiteX0" fmla="*/ 2521143 w 11615268"/>
              <a:gd name="connsiteY0" fmla="*/ 6378 h 6867525"/>
              <a:gd name="connsiteX1" fmla="*/ 2973540 w 11615268"/>
              <a:gd name="connsiteY1" fmla="*/ 1 h 6867525"/>
              <a:gd name="connsiteX2" fmla="*/ 9469589 w 11615268"/>
              <a:gd name="connsiteY2" fmla="*/ 0 h 6867525"/>
              <a:gd name="connsiteX3" fmla="*/ 11542119 w 11615268"/>
              <a:gd name="connsiteY3" fmla="*/ 3571875 h 6867525"/>
              <a:gd name="connsiteX4" fmla="*/ 11575456 w 11615268"/>
              <a:gd name="connsiteY4" fmla="*/ 4036922 h 6867525"/>
              <a:gd name="connsiteX5" fmla="*/ 9983939 w 11615268"/>
              <a:gd name="connsiteY5" fmla="*/ 6867525 h 6867525"/>
              <a:gd name="connsiteX6" fmla="*/ 3602189 w 11615268"/>
              <a:gd name="connsiteY6" fmla="*/ 6858000 h 6867525"/>
              <a:gd name="connsiteX7" fmla="*/ 0 w 11615268"/>
              <a:gd name="connsiteY7" fmla="*/ 4400468 h 6867525"/>
              <a:gd name="connsiteX8" fmla="*/ 2521143 w 11615268"/>
              <a:gd name="connsiteY8" fmla="*/ 6378 h 6867525"/>
              <a:gd name="connsiteX0" fmla="*/ 2521143 w 11615268"/>
              <a:gd name="connsiteY0" fmla="*/ 6378 h 6867525"/>
              <a:gd name="connsiteX1" fmla="*/ 2973540 w 11615268"/>
              <a:gd name="connsiteY1" fmla="*/ 1 h 6867525"/>
              <a:gd name="connsiteX2" fmla="*/ 9469589 w 11615268"/>
              <a:gd name="connsiteY2" fmla="*/ 0 h 6867525"/>
              <a:gd name="connsiteX3" fmla="*/ 11542119 w 11615268"/>
              <a:gd name="connsiteY3" fmla="*/ 3571875 h 6867525"/>
              <a:gd name="connsiteX4" fmla="*/ 11575456 w 11615268"/>
              <a:gd name="connsiteY4" fmla="*/ 4036922 h 6867525"/>
              <a:gd name="connsiteX5" fmla="*/ 9983939 w 11615268"/>
              <a:gd name="connsiteY5" fmla="*/ 6867525 h 6867525"/>
              <a:gd name="connsiteX6" fmla="*/ 3602189 w 11615268"/>
              <a:gd name="connsiteY6" fmla="*/ 6858000 h 6867525"/>
              <a:gd name="connsiteX7" fmla="*/ 0 w 11615268"/>
              <a:gd name="connsiteY7" fmla="*/ 4400468 h 6867525"/>
              <a:gd name="connsiteX8" fmla="*/ 2521143 w 11615268"/>
              <a:gd name="connsiteY8" fmla="*/ 6378 h 6867525"/>
              <a:gd name="connsiteX0" fmla="*/ 2521143 w 11615268"/>
              <a:gd name="connsiteY0" fmla="*/ 6378 h 6867525"/>
              <a:gd name="connsiteX1" fmla="*/ 2973540 w 11615268"/>
              <a:gd name="connsiteY1" fmla="*/ 1 h 6867525"/>
              <a:gd name="connsiteX2" fmla="*/ 9469589 w 11615268"/>
              <a:gd name="connsiteY2" fmla="*/ 0 h 6867525"/>
              <a:gd name="connsiteX3" fmla="*/ 11542119 w 11615268"/>
              <a:gd name="connsiteY3" fmla="*/ 3571875 h 6867525"/>
              <a:gd name="connsiteX4" fmla="*/ 11575456 w 11615268"/>
              <a:gd name="connsiteY4" fmla="*/ 4036922 h 6867525"/>
              <a:gd name="connsiteX5" fmla="*/ 9983939 w 11615268"/>
              <a:gd name="connsiteY5" fmla="*/ 6867525 h 6867525"/>
              <a:gd name="connsiteX6" fmla="*/ 3602189 w 11615268"/>
              <a:gd name="connsiteY6" fmla="*/ 6858000 h 6867525"/>
              <a:gd name="connsiteX7" fmla="*/ 0 w 11615268"/>
              <a:gd name="connsiteY7" fmla="*/ 4400468 h 6867525"/>
              <a:gd name="connsiteX8" fmla="*/ 2521143 w 11615268"/>
              <a:gd name="connsiteY8" fmla="*/ 6378 h 6867525"/>
              <a:gd name="connsiteX0" fmla="*/ 2521143 w 11611038"/>
              <a:gd name="connsiteY0" fmla="*/ 6378 h 6867525"/>
              <a:gd name="connsiteX1" fmla="*/ 2973540 w 11611038"/>
              <a:gd name="connsiteY1" fmla="*/ 1 h 6867525"/>
              <a:gd name="connsiteX2" fmla="*/ 9469589 w 11611038"/>
              <a:gd name="connsiteY2" fmla="*/ 0 h 6867525"/>
              <a:gd name="connsiteX3" fmla="*/ 11542119 w 11611038"/>
              <a:gd name="connsiteY3" fmla="*/ 3571875 h 6867525"/>
              <a:gd name="connsiteX4" fmla="*/ 11575456 w 11611038"/>
              <a:gd name="connsiteY4" fmla="*/ 4036922 h 6867525"/>
              <a:gd name="connsiteX5" fmla="*/ 9983939 w 11611038"/>
              <a:gd name="connsiteY5" fmla="*/ 6867525 h 6867525"/>
              <a:gd name="connsiteX6" fmla="*/ 3602189 w 11611038"/>
              <a:gd name="connsiteY6" fmla="*/ 6858000 h 6867525"/>
              <a:gd name="connsiteX7" fmla="*/ 0 w 11611038"/>
              <a:gd name="connsiteY7" fmla="*/ 4400468 h 6867525"/>
              <a:gd name="connsiteX8" fmla="*/ 2521143 w 11611038"/>
              <a:gd name="connsiteY8" fmla="*/ 6378 h 6867525"/>
              <a:gd name="connsiteX0" fmla="*/ 2521143 w 11606809"/>
              <a:gd name="connsiteY0" fmla="*/ 6378 h 6867525"/>
              <a:gd name="connsiteX1" fmla="*/ 2973540 w 11606809"/>
              <a:gd name="connsiteY1" fmla="*/ 1 h 6867525"/>
              <a:gd name="connsiteX2" fmla="*/ 9469589 w 11606809"/>
              <a:gd name="connsiteY2" fmla="*/ 0 h 6867525"/>
              <a:gd name="connsiteX3" fmla="*/ 11542119 w 11606809"/>
              <a:gd name="connsiteY3" fmla="*/ 3571875 h 6867525"/>
              <a:gd name="connsiteX4" fmla="*/ 11575456 w 11606809"/>
              <a:gd name="connsiteY4" fmla="*/ 4036922 h 6867525"/>
              <a:gd name="connsiteX5" fmla="*/ 9983939 w 11606809"/>
              <a:gd name="connsiteY5" fmla="*/ 6867525 h 6867525"/>
              <a:gd name="connsiteX6" fmla="*/ 3602189 w 11606809"/>
              <a:gd name="connsiteY6" fmla="*/ 6858000 h 6867525"/>
              <a:gd name="connsiteX7" fmla="*/ 0 w 11606809"/>
              <a:gd name="connsiteY7" fmla="*/ 4400468 h 6867525"/>
              <a:gd name="connsiteX8" fmla="*/ 2521143 w 11606809"/>
              <a:gd name="connsiteY8" fmla="*/ 6378 h 6867525"/>
              <a:gd name="connsiteX0" fmla="*/ 2521143 w 11606809"/>
              <a:gd name="connsiteY0" fmla="*/ 6378 h 6867525"/>
              <a:gd name="connsiteX1" fmla="*/ 2973540 w 11606809"/>
              <a:gd name="connsiteY1" fmla="*/ 1 h 6867525"/>
              <a:gd name="connsiteX2" fmla="*/ 9469589 w 11606809"/>
              <a:gd name="connsiteY2" fmla="*/ 0 h 6867525"/>
              <a:gd name="connsiteX3" fmla="*/ 11542119 w 11606809"/>
              <a:gd name="connsiteY3" fmla="*/ 3571875 h 6867525"/>
              <a:gd name="connsiteX4" fmla="*/ 11575456 w 11606809"/>
              <a:gd name="connsiteY4" fmla="*/ 4036922 h 6867525"/>
              <a:gd name="connsiteX5" fmla="*/ 9983939 w 11606809"/>
              <a:gd name="connsiteY5" fmla="*/ 6867525 h 6867525"/>
              <a:gd name="connsiteX6" fmla="*/ 3602189 w 11606809"/>
              <a:gd name="connsiteY6" fmla="*/ 6858000 h 6867525"/>
              <a:gd name="connsiteX7" fmla="*/ 0 w 11606809"/>
              <a:gd name="connsiteY7" fmla="*/ 4400468 h 6867525"/>
              <a:gd name="connsiteX8" fmla="*/ 2521143 w 11606809"/>
              <a:gd name="connsiteY8" fmla="*/ 6378 h 6867525"/>
              <a:gd name="connsiteX0" fmla="*/ 2521143 w 11615268"/>
              <a:gd name="connsiteY0" fmla="*/ 6378 h 6867525"/>
              <a:gd name="connsiteX1" fmla="*/ 2973540 w 11615268"/>
              <a:gd name="connsiteY1" fmla="*/ 1 h 6867525"/>
              <a:gd name="connsiteX2" fmla="*/ 9469589 w 11615268"/>
              <a:gd name="connsiteY2" fmla="*/ 0 h 6867525"/>
              <a:gd name="connsiteX3" fmla="*/ 11542119 w 11615268"/>
              <a:gd name="connsiteY3" fmla="*/ 3571875 h 6867525"/>
              <a:gd name="connsiteX4" fmla="*/ 11575456 w 11615268"/>
              <a:gd name="connsiteY4" fmla="*/ 4036922 h 6867525"/>
              <a:gd name="connsiteX5" fmla="*/ 9983939 w 11615268"/>
              <a:gd name="connsiteY5" fmla="*/ 6867525 h 6867525"/>
              <a:gd name="connsiteX6" fmla="*/ 3602189 w 11615268"/>
              <a:gd name="connsiteY6" fmla="*/ 6858000 h 6867525"/>
              <a:gd name="connsiteX7" fmla="*/ 0 w 11615268"/>
              <a:gd name="connsiteY7" fmla="*/ 4400468 h 6867525"/>
              <a:gd name="connsiteX8" fmla="*/ 2521143 w 11615268"/>
              <a:gd name="connsiteY8" fmla="*/ 6378 h 6867525"/>
              <a:gd name="connsiteX0" fmla="*/ 2502093 w 11615268"/>
              <a:gd name="connsiteY0" fmla="*/ 15903 h 6867525"/>
              <a:gd name="connsiteX1" fmla="*/ 2973540 w 11615268"/>
              <a:gd name="connsiteY1" fmla="*/ 1 h 6867525"/>
              <a:gd name="connsiteX2" fmla="*/ 9469589 w 11615268"/>
              <a:gd name="connsiteY2" fmla="*/ 0 h 6867525"/>
              <a:gd name="connsiteX3" fmla="*/ 11542119 w 11615268"/>
              <a:gd name="connsiteY3" fmla="*/ 3571875 h 6867525"/>
              <a:gd name="connsiteX4" fmla="*/ 11575456 w 11615268"/>
              <a:gd name="connsiteY4" fmla="*/ 4036922 h 6867525"/>
              <a:gd name="connsiteX5" fmla="*/ 9983939 w 11615268"/>
              <a:gd name="connsiteY5" fmla="*/ 6867525 h 6867525"/>
              <a:gd name="connsiteX6" fmla="*/ 3602189 w 11615268"/>
              <a:gd name="connsiteY6" fmla="*/ 6858000 h 6867525"/>
              <a:gd name="connsiteX7" fmla="*/ 0 w 11615268"/>
              <a:gd name="connsiteY7" fmla="*/ 4400468 h 6867525"/>
              <a:gd name="connsiteX8" fmla="*/ 2502093 w 11615268"/>
              <a:gd name="connsiteY8" fmla="*/ 15903 h 6867525"/>
              <a:gd name="connsiteX0" fmla="*/ 2492568 w 11605743"/>
              <a:gd name="connsiteY0" fmla="*/ 15903 h 6867525"/>
              <a:gd name="connsiteX1" fmla="*/ 2964015 w 11605743"/>
              <a:gd name="connsiteY1" fmla="*/ 1 h 6867525"/>
              <a:gd name="connsiteX2" fmla="*/ 9460064 w 11605743"/>
              <a:gd name="connsiteY2" fmla="*/ 0 h 6867525"/>
              <a:gd name="connsiteX3" fmla="*/ 11532594 w 11605743"/>
              <a:gd name="connsiteY3" fmla="*/ 3571875 h 6867525"/>
              <a:gd name="connsiteX4" fmla="*/ 11565931 w 11605743"/>
              <a:gd name="connsiteY4" fmla="*/ 4036922 h 6867525"/>
              <a:gd name="connsiteX5" fmla="*/ 9974414 w 11605743"/>
              <a:gd name="connsiteY5" fmla="*/ 6867525 h 6867525"/>
              <a:gd name="connsiteX6" fmla="*/ 3592664 w 11605743"/>
              <a:gd name="connsiteY6" fmla="*/ 6858000 h 6867525"/>
              <a:gd name="connsiteX7" fmla="*/ 0 w 11605743"/>
              <a:gd name="connsiteY7" fmla="*/ 4362368 h 6867525"/>
              <a:gd name="connsiteX8" fmla="*/ 2492568 w 11605743"/>
              <a:gd name="connsiteY8" fmla="*/ 15903 h 6867525"/>
              <a:gd name="connsiteX0" fmla="*/ 2492568 w 11605743"/>
              <a:gd name="connsiteY0" fmla="*/ 15903 h 6867525"/>
              <a:gd name="connsiteX1" fmla="*/ 2964015 w 11605743"/>
              <a:gd name="connsiteY1" fmla="*/ 1 h 6867525"/>
              <a:gd name="connsiteX2" fmla="*/ 9460064 w 11605743"/>
              <a:gd name="connsiteY2" fmla="*/ 0 h 6867525"/>
              <a:gd name="connsiteX3" fmla="*/ 11532594 w 11605743"/>
              <a:gd name="connsiteY3" fmla="*/ 3571875 h 6867525"/>
              <a:gd name="connsiteX4" fmla="*/ 11565931 w 11605743"/>
              <a:gd name="connsiteY4" fmla="*/ 4036922 h 6867525"/>
              <a:gd name="connsiteX5" fmla="*/ 9974414 w 11605743"/>
              <a:gd name="connsiteY5" fmla="*/ 6867525 h 6867525"/>
              <a:gd name="connsiteX6" fmla="*/ 3592664 w 11605743"/>
              <a:gd name="connsiteY6" fmla="*/ 6858000 h 6867525"/>
              <a:gd name="connsiteX7" fmla="*/ 0 w 11605743"/>
              <a:gd name="connsiteY7" fmla="*/ 4362368 h 6867525"/>
              <a:gd name="connsiteX8" fmla="*/ 2492568 w 11605743"/>
              <a:gd name="connsiteY8" fmla="*/ 15903 h 6867525"/>
              <a:gd name="connsiteX0" fmla="*/ 2492589 w 11605764"/>
              <a:gd name="connsiteY0" fmla="*/ 15903 h 6867525"/>
              <a:gd name="connsiteX1" fmla="*/ 2964036 w 11605764"/>
              <a:gd name="connsiteY1" fmla="*/ 1 h 6867525"/>
              <a:gd name="connsiteX2" fmla="*/ 9460085 w 11605764"/>
              <a:gd name="connsiteY2" fmla="*/ 0 h 6867525"/>
              <a:gd name="connsiteX3" fmla="*/ 11532615 w 11605764"/>
              <a:gd name="connsiteY3" fmla="*/ 3571875 h 6867525"/>
              <a:gd name="connsiteX4" fmla="*/ 11565952 w 11605764"/>
              <a:gd name="connsiteY4" fmla="*/ 4036922 h 6867525"/>
              <a:gd name="connsiteX5" fmla="*/ 9974435 w 11605764"/>
              <a:gd name="connsiteY5" fmla="*/ 6867525 h 6867525"/>
              <a:gd name="connsiteX6" fmla="*/ 3592685 w 11605764"/>
              <a:gd name="connsiteY6" fmla="*/ 6858000 h 6867525"/>
              <a:gd name="connsiteX7" fmla="*/ 21 w 11605764"/>
              <a:gd name="connsiteY7" fmla="*/ 4362368 h 6867525"/>
              <a:gd name="connsiteX8" fmla="*/ 2492589 w 11605764"/>
              <a:gd name="connsiteY8" fmla="*/ 15903 h 6867525"/>
              <a:gd name="connsiteX0" fmla="*/ 2492589 w 11605764"/>
              <a:gd name="connsiteY0" fmla="*/ 15903 h 6867525"/>
              <a:gd name="connsiteX1" fmla="*/ 2964036 w 11605764"/>
              <a:gd name="connsiteY1" fmla="*/ 1 h 6867525"/>
              <a:gd name="connsiteX2" fmla="*/ 9460085 w 11605764"/>
              <a:gd name="connsiteY2" fmla="*/ 0 h 6867525"/>
              <a:gd name="connsiteX3" fmla="*/ 11532615 w 11605764"/>
              <a:gd name="connsiteY3" fmla="*/ 3571875 h 6867525"/>
              <a:gd name="connsiteX4" fmla="*/ 11565952 w 11605764"/>
              <a:gd name="connsiteY4" fmla="*/ 4036922 h 6867525"/>
              <a:gd name="connsiteX5" fmla="*/ 9974435 w 11605764"/>
              <a:gd name="connsiteY5" fmla="*/ 6867525 h 6867525"/>
              <a:gd name="connsiteX6" fmla="*/ 3592685 w 11605764"/>
              <a:gd name="connsiteY6" fmla="*/ 6867525 h 6867525"/>
              <a:gd name="connsiteX7" fmla="*/ 21 w 11605764"/>
              <a:gd name="connsiteY7" fmla="*/ 4362368 h 6867525"/>
              <a:gd name="connsiteX8" fmla="*/ 2492589 w 11605764"/>
              <a:gd name="connsiteY8" fmla="*/ 15903 h 6867525"/>
              <a:gd name="connsiteX0" fmla="*/ 2492611 w 11605786"/>
              <a:gd name="connsiteY0" fmla="*/ 15903 h 6867525"/>
              <a:gd name="connsiteX1" fmla="*/ 2964058 w 11605786"/>
              <a:gd name="connsiteY1" fmla="*/ 1 h 6867525"/>
              <a:gd name="connsiteX2" fmla="*/ 9460107 w 11605786"/>
              <a:gd name="connsiteY2" fmla="*/ 0 h 6867525"/>
              <a:gd name="connsiteX3" fmla="*/ 11532637 w 11605786"/>
              <a:gd name="connsiteY3" fmla="*/ 3571875 h 6867525"/>
              <a:gd name="connsiteX4" fmla="*/ 11565974 w 11605786"/>
              <a:gd name="connsiteY4" fmla="*/ 4036922 h 6867525"/>
              <a:gd name="connsiteX5" fmla="*/ 9974457 w 11605786"/>
              <a:gd name="connsiteY5" fmla="*/ 6867525 h 6867525"/>
              <a:gd name="connsiteX6" fmla="*/ 3526032 w 11605786"/>
              <a:gd name="connsiteY6" fmla="*/ 6858000 h 6867525"/>
              <a:gd name="connsiteX7" fmla="*/ 43 w 11605786"/>
              <a:gd name="connsiteY7" fmla="*/ 4362368 h 6867525"/>
              <a:gd name="connsiteX8" fmla="*/ 2492611 w 11605786"/>
              <a:gd name="connsiteY8" fmla="*/ 15903 h 6867525"/>
              <a:gd name="connsiteX0" fmla="*/ 2496396 w 11609571"/>
              <a:gd name="connsiteY0" fmla="*/ 15903 h 6867525"/>
              <a:gd name="connsiteX1" fmla="*/ 2967843 w 11609571"/>
              <a:gd name="connsiteY1" fmla="*/ 1 h 6867525"/>
              <a:gd name="connsiteX2" fmla="*/ 9463892 w 11609571"/>
              <a:gd name="connsiteY2" fmla="*/ 0 h 6867525"/>
              <a:gd name="connsiteX3" fmla="*/ 11536422 w 11609571"/>
              <a:gd name="connsiteY3" fmla="*/ 3571875 h 6867525"/>
              <a:gd name="connsiteX4" fmla="*/ 11569759 w 11609571"/>
              <a:gd name="connsiteY4" fmla="*/ 4036922 h 6867525"/>
              <a:gd name="connsiteX5" fmla="*/ 9978242 w 11609571"/>
              <a:gd name="connsiteY5" fmla="*/ 6867525 h 6867525"/>
              <a:gd name="connsiteX6" fmla="*/ 3529817 w 11609571"/>
              <a:gd name="connsiteY6" fmla="*/ 6858000 h 6867525"/>
              <a:gd name="connsiteX7" fmla="*/ 3828 w 11609571"/>
              <a:gd name="connsiteY7" fmla="*/ 4362368 h 6867525"/>
              <a:gd name="connsiteX8" fmla="*/ 2496396 w 11609571"/>
              <a:gd name="connsiteY8" fmla="*/ 15903 h 6867525"/>
              <a:gd name="connsiteX0" fmla="*/ 2505107 w 11609571"/>
              <a:gd name="connsiteY0" fmla="*/ 0 h 6869083"/>
              <a:gd name="connsiteX1" fmla="*/ 2967843 w 11609571"/>
              <a:gd name="connsiteY1" fmla="*/ 1559 h 6869083"/>
              <a:gd name="connsiteX2" fmla="*/ 9463892 w 11609571"/>
              <a:gd name="connsiteY2" fmla="*/ 1558 h 6869083"/>
              <a:gd name="connsiteX3" fmla="*/ 11536422 w 11609571"/>
              <a:gd name="connsiteY3" fmla="*/ 3573433 h 6869083"/>
              <a:gd name="connsiteX4" fmla="*/ 11569759 w 11609571"/>
              <a:gd name="connsiteY4" fmla="*/ 4038480 h 6869083"/>
              <a:gd name="connsiteX5" fmla="*/ 9978242 w 11609571"/>
              <a:gd name="connsiteY5" fmla="*/ 6869083 h 6869083"/>
              <a:gd name="connsiteX6" fmla="*/ 3529817 w 11609571"/>
              <a:gd name="connsiteY6" fmla="*/ 6859558 h 6869083"/>
              <a:gd name="connsiteX7" fmla="*/ 3828 w 11609571"/>
              <a:gd name="connsiteY7" fmla="*/ 4363926 h 6869083"/>
              <a:gd name="connsiteX8" fmla="*/ 2505107 w 11609571"/>
              <a:gd name="connsiteY8" fmla="*/ 0 h 6869083"/>
              <a:gd name="connsiteX0" fmla="*/ 2539491 w 11643955"/>
              <a:gd name="connsiteY0" fmla="*/ 0 h 6869083"/>
              <a:gd name="connsiteX1" fmla="*/ 3002227 w 11643955"/>
              <a:gd name="connsiteY1" fmla="*/ 1559 h 6869083"/>
              <a:gd name="connsiteX2" fmla="*/ 9498276 w 11643955"/>
              <a:gd name="connsiteY2" fmla="*/ 1558 h 6869083"/>
              <a:gd name="connsiteX3" fmla="*/ 11570806 w 11643955"/>
              <a:gd name="connsiteY3" fmla="*/ 3573433 h 6869083"/>
              <a:gd name="connsiteX4" fmla="*/ 11604143 w 11643955"/>
              <a:gd name="connsiteY4" fmla="*/ 4038480 h 6869083"/>
              <a:gd name="connsiteX5" fmla="*/ 10012626 w 11643955"/>
              <a:gd name="connsiteY5" fmla="*/ 6869083 h 6869083"/>
              <a:gd name="connsiteX6" fmla="*/ 3564201 w 11643955"/>
              <a:gd name="connsiteY6" fmla="*/ 6859558 h 6869083"/>
              <a:gd name="connsiteX7" fmla="*/ 3371 w 11643955"/>
              <a:gd name="connsiteY7" fmla="*/ 4442503 h 6869083"/>
              <a:gd name="connsiteX8" fmla="*/ 2539491 w 11643955"/>
              <a:gd name="connsiteY8" fmla="*/ 0 h 6869083"/>
              <a:gd name="connsiteX0" fmla="*/ 2539491 w 11643955"/>
              <a:gd name="connsiteY0" fmla="*/ 0 h 6869083"/>
              <a:gd name="connsiteX1" fmla="*/ 3002227 w 11643955"/>
              <a:gd name="connsiteY1" fmla="*/ 1559 h 6869083"/>
              <a:gd name="connsiteX2" fmla="*/ 9498276 w 11643955"/>
              <a:gd name="connsiteY2" fmla="*/ 1558 h 6869083"/>
              <a:gd name="connsiteX3" fmla="*/ 11570806 w 11643955"/>
              <a:gd name="connsiteY3" fmla="*/ 3573433 h 6869083"/>
              <a:gd name="connsiteX4" fmla="*/ 11604143 w 11643955"/>
              <a:gd name="connsiteY4" fmla="*/ 4038480 h 6869083"/>
              <a:gd name="connsiteX5" fmla="*/ 10012626 w 11643955"/>
              <a:gd name="connsiteY5" fmla="*/ 6869083 h 6869083"/>
              <a:gd name="connsiteX6" fmla="*/ 3564201 w 11643955"/>
              <a:gd name="connsiteY6" fmla="*/ 6859558 h 6869083"/>
              <a:gd name="connsiteX7" fmla="*/ 3371 w 11643955"/>
              <a:gd name="connsiteY7" fmla="*/ 4442503 h 6869083"/>
              <a:gd name="connsiteX8" fmla="*/ 2539491 w 11643955"/>
              <a:gd name="connsiteY8" fmla="*/ 0 h 6869083"/>
              <a:gd name="connsiteX0" fmla="*/ 2553000 w 11657464"/>
              <a:gd name="connsiteY0" fmla="*/ 0 h 6869083"/>
              <a:gd name="connsiteX1" fmla="*/ 3015736 w 11657464"/>
              <a:gd name="connsiteY1" fmla="*/ 1559 h 6869083"/>
              <a:gd name="connsiteX2" fmla="*/ 9511785 w 11657464"/>
              <a:gd name="connsiteY2" fmla="*/ 1558 h 6869083"/>
              <a:gd name="connsiteX3" fmla="*/ 11584315 w 11657464"/>
              <a:gd name="connsiteY3" fmla="*/ 3573433 h 6869083"/>
              <a:gd name="connsiteX4" fmla="*/ 11617652 w 11657464"/>
              <a:gd name="connsiteY4" fmla="*/ 4038480 h 6869083"/>
              <a:gd name="connsiteX5" fmla="*/ 10026135 w 11657464"/>
              <a:gd name="connsiteY5" fmla="*/ 6869083 h 6869083"/>
              <a:gd name="connsiteX6" fmla="*/ 3577710 w 11657464"/>
              <a:gd name="connsiteY6" fmla="*/ 6859558 h 6869083"/>
              <a:gd name="connsiteX7" fmla="*/ 16880 w 11657464"/>
              <a:gd name="connsiteY7" fmla="*/ 4442503 h 6869083"/>
              <a:gd name="connsiteX8" fmla="*/ 2553000 w 11657464"/>
              <a:gd name="connsiteY8" fmla="*/ 0 h 6869083"/>
              <a:gd name="connsiteX0" fmla="*/ 2553000 w 11657464"/>
              <a:gd name="connsiteY0" fmla="*/ 0 h 6869083"/>
              <a:gd name="connsiteX1" fmla="*/ 3015736 w 11657464"/>
              <a:gd name="connsiteY1" fmla="*/ 1559 h 6869083"/>
              <a:gd name="connsiteX2" fmla="*/ 9511785 w 11657464"/>
              <a:gd name="connsiteY2" fmla="*/ 1558 h 6869083"/>
              <a:gd name="connsiteX3" fmla="*/ 11584315 w 11657464"/>
              <a:gd name="connsiteY3" fmla="*/ 3573433 h 6869083"/>
              <a:gd name="connsiteX4" fmla="*/ 11617652 w 11657464"/>
              <a:gd name="connsiteY4" fmla="*/ 4038480 h 6869083"/>
              <a:gd name="connsiteX5" fmla="*/ 10026135 w 11657464"/>
              <a:gd name="connsiteY5" fmla="*/ 6869083 h 6869083"/>
              <a:gd name="connsiteX6" fmla="*/ 3577710 w 11657464"/>
              <a:gd name="connsiteY6" fmla="*/ 6859558 h 6869083"/>
              <a:gd name="connsiteX7" fmla="*/ 16880 w 11657464"/>
              <a:gd name="connsiteY7" fmla="*/ 4442503 h 6869083"/>
              <a:gd name="connsiteX8" fmla="*/ 2553000 w 11657464"/>
              <a:gd name="connsiteY8" fmla="*/ 0 h 686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57464" h="6869083">
                <a:moveTo>
                  <a:pt x="2553000" y="0"/>
                </a:moveTo>
                <a:lnTo>
                  <a:pt x="3015736" y="1559"/>
                </a:lnTo>
                <a:lnTo>
                  <a:pt x="9511785" y="1558"/>
                </a:lnTo>
                <a:cubicBezTo>
                  <a:pt x="10312819" y="1349345"/>
                  <a:pt x="10450700" y="1614738"/>
                  <a:pt x="11584315" y="3573433"/>
                </a:cubicBezTo>
                <a:cubicBezTo>
                  <a:pt x="11622555" y="3608078"/>
                  <a:pt x="11707486" y="3955930"/>
                  <a:pt x="11617652" y="4038480"/>
                </a:cubicBezTo>
                <a:cubicBezTo>
                  <a:pt x="11611291" y="4170999"/>
                  <a:pt x="10513498" y="5934046"/>
                  <a:pt x="10026135" y="6869083"/>
                </a:cubicBezTo>
                <a:lnTo>
                  <a:pt x="3577710" y="6859558"/>
                </a:lnTo>
                <a:cubicBezTo>
                  <a:pt x="86798" y="4718021"/>
                  <a:pt x="-74461" y="5127671"/>
                  <a:pt x="16880" y="4442503"/>
                </a:cubicBezTo>
                <a:cubicBezTo>
                  <a:pt x="22312" y="4224651"/>
                  <a:pt x="2173588" y="687387"/>
                  <a:pt x="2553000" y="0"/>
                </a:cubicBezTo>
                <a:close/>
              </a:path>
            </a:pathLst>
          </a:custGeom>
          <a:blipFill>
            <a:blip r:embed="rId3">
              <a:extLst>
                <a:ext uri="{96DAC541-7B7A-43D3-8B79-37D633B846F1}">
                  <asvg:svgBlip xmlns:asvg="http://schemas.microsoft.com/office/drawing/2016/SVG/main" r:embed="rId4"/>
                </a:ext>
              </a:extLst>
            </a:blip>
            <a:stretch>
              <a:fillRect/>
            </a:stretch>
          </a:blipFill>
          <a:ln w="53975">
            <a:solidFill>
              <a:srgbClr val="FF0000"/>
            </a:solidFill>
          </a:ln>
        </p:spPr>
        <p:txBody>
          <a:bodyPr/>
          <a:lstStyle>
            <a:lvl1pPr marL="0" indent="0">
              <a:buNone/>
              <a:defRPr/>
            </a:lvl1pPr>
          </a:lstStyle>
          <a:p>
            <a:r>
              <a:rPr lang="en-US" dirty="0"/>
              <a:t>                                                 </a:t>
            </a:r>
          </a:p>
          <a:p>
            <a:endParaRPr lang="en-US" dirty="0"/>
          </a:p>
          <a:p>
            <a:endParaRPr lang="en-US" dirty="0"/>
          </a:p>
          <a:p>
            <a:endParaRPr lang="en-US" dirty="0"/>
          </a:p>
          <a:p>
            <a:endParaRPr lang="en-US" dirty="0"/>
          </a:p>
          <a:p>
            <a:r>
              <a:rPr lang="en-US" dirty="0"/>
              <a:t>                                                     </a:t>
            </a:r>
          </a:p>
          <a:p>
            <a:r>
              <a:rPr lang="en-US" dirty="0"/>
              <a:t>                                                      </a:t>
            </a:r>
            <a:endParaRPr lang="bg-BG" dirty="0"/>
          </a:p>
        </p:txBody>
      </p:sp>
      <p:sp>
        <p:nvSpPr>
          <p:cNvPr id="18" name="TextBox 17">
            <a:extLst>
              <a:ext uri="{FF2B5EF4-FFF2-40B4-BE49-F238E27FC236}">
                <a16:creationId xmlns:a16="http://schemas.microsoft.com/office/drawing/2014/main" id="{B889043F-CBDF-571D-9E52-A312E50F21C3}"/>
              </a:ext>
            </a:extLst>
          </p:cNvPr>
          <p:cNvSpPr txBox="1"/>
          <p:nvPr userDrawn="1"/>
        </p:nvSpPr>
        <p:spPr>
          <a:xfrm>
            <a:off x="4684362" y="2857500"/>
            <a:ext cx="3150302" cy="369332"/>
          </a:xfrm>
          <a:prstGeom prst="rect">
            <a:avLst/>
          </a:prstGeom>
          <a:noFill/>
        </p:spPr>
        <p:txBody>
          <a:bodyPr wrap="square" rtlCol="0">
            <a:spAutoFit/>
          </a:bodyPr>
          <a:lstStyle/>
          <a:p>
            <a:r>
              <a:rPr lang="en-US" dirty="0"/>
              <a:t>Click on icon to add picture</a:t>
            </a:r>
            <a:endParaRPr lang="bg-BG" dirty="0"/>
          </a:p>
        </p:txBody>
      </p:sp>
    </p:spTree>
    <p:extLst>
      <p:ext uri="{BB962C8B-B14F-4D97-AF65-F5344CB8AC3E}">
        <p14:creationId xmlns:p14="http://schemas.microsoft.com/office/powerpoint/2010/main" val="1474154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813C5C3-C0AE-46E1-A1FE-3D83E55D29E3}"/>
              </a:ext>
            </a:extLst>
          </p:cNvPr>
          <p:cNvSpPr>
            <a:spLocks noGrp="1"/>
          </p:cNvSpPr>
          <p:nvPr>
            <p:ph type="ftr" sz="quarter" idx="11"/>
          </p:nvPr>
        </p:nvSpPr>
        <p:spPr/>
        <p:txBody>
          <a:bodyPr/>
          <a:lstStyle/>
          <a:p>
            <a:endParaRPr lang="bg-BG" dirty="0"/>
          </a:p>
        </p:txBody>
      </p:sp>
      <p:sp>
        <p:nvSpPr>
          <p:cNvPr id="6" name="Slide Number Placeholder 5">
            <a:extLst>
              <a:ext uri="{FF2B5EF4-FFF2-40B4-BE49-F238E27FC236}">
                <a16:creationId xmlns:a16="http://schemas.microsoft.com/office/drawing/2014/main" id="{B6955E3F-66CF-4131-9F1C-97D69DBA6074}"/>
              </a:ext>
            </a:extLst>
          </p:cNvPr>
          <p:cNvSpPr>
            <a:spLocks noGrp="1"/>
          </p:cNvSpPr>
          <p:nvPr>
            <p:ph type="sldNum" sz="quarter" idx="12"/>
          </p:nvPr>
        </p:nvSpPr>
        <p:spPr/>
        <p:txBody>
          <a:bodyPr/>
          <a:lstStyle/>
          <a:p>
            <a:fld id="{134C9020-A860-4ACF-94CE-421D55A5CDC3}" type="slidenum">
              <a:rPr lang="bg-BG" smtClean="0"/>
              <a:t>‹#›</a:t>
            </a:fld>
            <a:endParaRPr lang="bg-BG"/>
          </a:p>
        </p:txBody>
      </p:sp>
      <p:sp>
        <p:nvSpPr>
          <p:cNvPr id="26" name="Picture Placeholder 25">
            <a:extLst>
              <a:ext uri="{FF2B5EF4-FFF2-40B4-BE49-F238E27FC236}">
                <a16:creationId xmlns:a16="http://schemas.microsoft.com/office/drawing/2014/main" id="{8360F965-629E-4632-9FBB-0F5333EB6152}"/>
              </a:ext>
            </a:extLst>
          </p:cNvPr>
          <p:cNvSpPr>
            <a:spLocks noGrp="1"/>
          </p:cNvSpPr>
          <p:nvPr>
            <p:ph type="pic" sz="quarter" idx="13"/>
          </p:nvPr>
        </p:nvSpPr>
        <p:spPr>
          <a:xfrm>
            <a:off x="936121" y="1967569"/>
            <a:ext cx="2409823" cy="2180269"/>
          </a:xfrm>
          <a:custGeom>
            <a:avLst/>
            <a:gdLst>
              <a:gd name="connsiteX0" fmla="*/ 1248497 w 4217777"/>
              <a:gd name="connsiteY0" fmla="*/ 0 h 3816000"/>
              <a:gd name="connsiteX1" fmla="*/ 1346916 w 4217777"/>
              <a:gd name="connsiteY1" fmla="*/ 25398 h 3816000"/>
              <a:gd name="connsiteX2" fmla="*/ 4118530 w 4217777"/>
              <a:gd name="connsiteY2" fmla="*/ 1625451 h 3816000"/>
              <a:gd name="connsiteX3" fmla="*/ 4191551 w 4217777"/>
              <a:gd name="connsiteY3" fmla="*/ 1895301 h 3816000"/>
              <a:gd name="connsiteX4" fmla="*/ 3140687 w 4217777"/>
              <a:gd name="connsiteY4" fmla="*/ 3717584 h 3816000"/>
              <a:gd name="connsiteX5" fmla="*/ 2969247 w 4217777"/>
              <a:gd name="connsiteY5" fmla="*/ 3816000 h 3816000"/>
              <a:gd name="connsiteX6" fmla="*/ 1121505 w 4217777"/>
              <a:gd name="connsiteY6" fmla="*/ 3816000 h 3816000"/>
              <a:gd name="connsiteX7" fmla="*/ 950064 w 4217777"/>
              <a:gd name="connsiteY7" fmla="*/ 3717584 h 3816000"/>
              <a:gd name="connsiteX8" fmla="*/ 26193 w 4217777"/>
              <a:gd name="connsiteY8" fmla="*/ 2117531 h 3816000"/>
              <a:gd name="connsiteX9" fmla="*/ 26193 w 4217777"/>
              <a:gd name="connsiteY9" fmla="*/ 1920699 h 3816000"/>
              <a:gd name="connsiteX10" fmla="*/ 1077057 w 4217777"/>
              <a:gd name="connsiteY10" fmla="*/ 98416 h 3816000"/>
              <a:gd name="connsiteX11" fmla="*/ 1248497 w 4217777"/>
              <a:gd name="connsiteY11" fmla="*/ 0 h 38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17777" h="3816000">
                <a:moveTo>
                  <a:pt x="1248497" y="0"/>
                </a:moveTo>
                <a:cubicBezTo>
                  <a:pt x="1283420" y="0"/>
                  <a:pt x="1315168" y="9524"/>
                  <a:pt x="1346916" y="25398"/>
                </a:cubicBezTo>
                <a:cubicBezTo>
                  <a:pt x="4118530" y="1625451"/>
                  <a:pt x="4118530" y="1625451"/>
                  <a:pt x="4118530" y="1625451"/>
                </a:cubicBezTo>
                <a:cubicBezTo>
                  <a:pt x="4213775" y="1679421"/>
                  <a:pt x="4245523" y="1800060"/>
                  <a:pt x="4191551" y="1895301"/>
                </a:cubicBezTo>
                <a:cubicBezTo>
                  <a:pt x="3140687" y="3717584"/>
                  <a:pt x="3140687" y="3717584"/>
                  <a:pt x="3140687" y="3717584"/>
                </a:cubicBezTo>
                <a:cubicBezTo>
                  <a:pt x="3105764" y="3777904"/>
                  <a:pt x="3039093" y="3816000"/>
                  <a:pt x="2969247" y="3816000"/>
                </a:cubicBezTo>
                <a:cubicBezTo>
                  <a:pt x="1121505" y="3816000"/>
                  <a:pt x="1121505" y="3816000"/>
                  <a:pt x="1121505" y="3816000"/>
                </a:cubicBezTo>
                <a:cubicBezTo>
                  <a:pt x="1051658" y="3816000"/>
                  <a:pt x="984987" y="3777904"/>
                  <a:pt x="950064" y="3717584"/>
                </a:cubicBezTo>
                <a:cubicBezTo>
                  <a:pt x="26193" y="2117531"/>
                  <a:pt x="26193" y="2117531"/>
                  <a:pt x="26193" y="2117531"/>
                </a:cubicBezTo>
                <a:cubicBezTo>
                  <a:pt x="-8730" y="2057212"/>
                  <a:pt x="-8730" y="1981018"/>
                  <a:pt x="26193" y="1920699"/>
                </a:cubicBezTo>
                <a:cubicBezTo>
                  <a:pt x="1077057" y="98416"/>
                  <a:pt x="1077057" y="98416"/>
                  <a:pt x="1077057" y="98416"/>
                </a:cubicBezTo>
                <a:cubicBezTo>
                  <a:pt x="1111980" y="34922"/>
                  <a:pt x="1178651" y="0"/>
                  <a:pt x="1248497" y="0"/>
                </a:cubicBezTo>
                <a:close/>
              </a:path>
            </a:pathLst>
          </a:custGeom>
          <a:pattFill prst="pct5">
            <a:fgClr>
              <a:schemeClr val="accent1"/>
            </a:fgClr>
            <a:bgClr>
              <a:schemeClr val="bg1"/>
            </a:bgClr>
          </a:pattFill>
          <a:ln w="38100">
            <a:solidFill>
              <a:srgbClr val="FF0000"/>
            </a:solidFill>
          </a:ln>
        </p:spPr>
        <p:txBody>
          <a:bodyPr wrap="square" tIns="720000">
            <a:noAutofit/>
          </a:bodyPr>
          <a:lstStyle>
            <a:lvl1pPr marL="0" indent="0" algn="ctr">
              <a:buNone/>
              <a:defRPr sz="1200">
                <a:latin typeface="Leksa Sans" panose="020E0602020302020204" pitchFamily="34" charset="-5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endParaRPr lang="bg-BG" dirty="0"/>
          </a:p>
        </p:txBody>
      </p:sp>
      <p:sp>
        <p:nvSpPr>
          <p:cNvPr id="8" name="Picture Placeholder 25">
            <a:extLst>
              <a:ext uri="{FF2B5EF4-FFF2-40B4-BE49-F238E27FC236}">
                <a16:creationId xmlns:a16="http://schemas.microsoft.com/office/drawing/2014/main" id="{A7049716-C526-DBF0-A324-ECAA649C0A1E}"/>
              </a:ext>
            </a:extLst>
          </p:cNvPr>
          <p:cNvSpPr>
            <a:spLocks noGrp="1"/>
          </p:cNvSpPr>
          <p:nvPr>
            <p:ph type="pic" sz="quarter" idx="14"/>
          </p:nvPr>
        </p:nvSpPr>
        <p:spPr>
          <a:xfrm>
            <a:off x="4891088" y="1967568"/>
            <a:ext cx="2409823" cy="2180269"/>
          </a:xfrm>
          <a:custGeom>
            <a:avLst/>
            <a:gdLst>
              <a:gd name="connsiteX0" fmla="*/ 1248497 w 4217777"/>
              <a:gd name="connsiteY0" fmla="*/ 0 h 3816000"/>
              <a:gd name="connsiteX1" fmla="*/ 1346916 w 4217777"/>
              <a:gd name="connsiteY1" fmla="*/ 25398 h 3816000"/>
              <a:gd name="connsiteX2" fmla="*/ 4118530 w 4217777"/>
              <a:gd name="connsiteY2" fmla="*/ 1625451 h 3816000"/>
              <a:gd name="connsiteX3" fmla="*/ 4191551 w 4217777"/>
              <a:gd name="connsiteY3" fmla="*/ 1895301 h 3816000"/>
              <a:gd name="connsiteX4" fmla="*/ 3140687 w 4217777"/>
              <a:gd name="connsiteY4" fmla="*/ 3717584 h 3816000"/>
              <a:gd name="connsiteX5" fmla="*/ 2969247 w 4217777"/>
              <a:gd name="connsiteY5" fmla="*/ 3816000 h 3816000"/>
              <a:gd name="connsiteX6" fmla="*/ 1121505 w 4217777"/>
              <a:gd name="connsiteY6" fmla="*/ 3816000 h 3816000"/>
              <a:gd name="connsiteX7" fmla="*/ 950064 w 4217777"/>
              <a:gd name="connsiteY7" fmla="*/ 3717584 h 3816000"/>
              <a:gd name="connsiteX8" fmla="*/ 26193 w 4217777"/>
              <a:gd name="connsiteY8" fmla="*/ 2117531 h 3816000"/>
              <a:gd name="connsiteX9" fmla="*/ 26193 w 4217777"/>
              <a:gd name="connsiteY9" fmla="*/ 1920699 h 3816000"/>
              <a:gd name="connsiteX10" fmla="*/ 1077057 w 4217777"/>
              <a:gd name="connsiteY10" fmla="*/ 98416 h 3816000"/>
              <a:gd name="connsiteX11" fmla="*/ 1248497 w 4217777"/>
              <a:gd name="connsiteY11" fmla="*/ 0 h 38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17777" h="3816000">
                <a:moveTo>
                  <a:pt x="1248497" y="0"/>
                </a:moveTo>
                <a:cubicBezTo>
                  <a:pt x="1283420" y="0"/>
                  <a:pt x="1315168" y="9524"/>
                  <a:pt x="1346916" y="25398"/>
                </a:cubicBezTo>
                <a:cubicBezTo>
                  <a:pt x="4118530" y="1625451"/>
                  <a:pt x="4118530" y="1625451"/>
                  <a:pt x="4118530" y="1625451"/>
                </a:cubicBezTo>
                <a:cubicBezTo>
                  <a:pt x="4213775" y="1679421"/>
                  <a:pt x="4245523" y="1800060"/>
                  <a:pt x="4191551" y="1895301"/>
                </a:cubicBezTo>
                <a:cubicBezTo>
                  <a:pt x="3140687" y="3717584"/>
                  <a:pt x="3140687" y="3717584"/>
                  <a:pt x="3140687" y="3717584"/>
                </a:cubicBezTo>
                <a:cubicBezTo>
                  <a:pt x="3105764" y="3777904"/>
                  <a:pt x="3039093" y="3816000"/>
                  <a:pt x="2969247" y="3816000"/>
                </a:cubicBezTo>
                <a:cubicBezTo>
                  <a:pt x="1121505" y="3816000"/>
                  <a:pt x="1121505" y="3816000"/>
                  <a:pt x="1121505" y="3816000"/>
                </a:cubicBezTo>
                <a:cubicBezTo>
                  <a:pt x="1051658" y="3816000"/>
                  <a:pt x="984987" y="3777904"/>
                  <a:pt x="950064" y="3717584"/>
                </a:cubicBezTo>
                <a:cubicBezTo>
                  <a:pt x="26193" y="2117531"/>
                  <a:pt x="26193" y="2117531"/>
                  <a:pt x="26193" y="2117531"/>
                </a:cubicBezTo>
                <a:cubicBezTo>
                  <a:pt x="-8730" y="2057212"/>
                  <a:pt x="-8730" y="1981018"/>
                  <a:pt x="26193" y="1920699"/>
                </a:cubicBezTo>
                <a:cubicBezTo>
                  <a:pt x="1077057" y="98416"/>
                  <a:pt x="1077057" y="98416"/>
                  <a:pt x="1077057" y="98416"/>
                </a:cubicBezTo>
                <a:cubicBezTo>
                  <a:pt x="1111980" y="34922"/>
                  <a:pt x="1178651" y="0"/>
                  <a:pt x="1248497" y="0"/>
                </a:cubicBezTo>
                <a:close/>
              </a:path>
            </a:pathLst>
          </a:custGeom>
          <a:pattFill prst="pct5">
            <a:fgClr>
              <a:schemeClr val="accent1"/>
            </a:fgClr>
            <a:bgClr>
              <a:schemeClr val="bg1"/>
            </a:bgClr>
          </a:pattFill>
          <a:ln w="38100">
            <a:solidFill>
              <a:srgbClr val="FF0000"/>
            </a:solidFill>
          </a:ln>
        </p:spPr>
        <p:txBody>
          <a:bodyPr wrap="square" tIns="720000">
            <a:noAutofit/>
          </a:bodyPr>
          <a:lstStyle>
            <a:lvl1pPr marL="0" indent="0" algn="ctr">
              <a:buNone/>
              <a:defRPr sz="1200">
                <a:latin typeface="Leksa Sans" panose="020E0602020302020204" pitchFamily="34" charset="-5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endParaRPr lang="bg-BG" dirty="0"/>
          </a:p>
        </p:txBody>
      </p:sp>
      <p:sp>
        <p:nvSpPr>
          <p:cNvPr id="9" name="Picture Placeholder 25">
            <a:extLst>
              <a:ext uri="{FF2B5EF4-FFF2-40B4-BE49-F238E27FC236}">
                <a16:creationId xmlns:a16="http://schemas.microsoft.com/office/drawing/2014/main" id="{7C053FC6-3DD2-A88F-D4AF-4DBA4C69386D}"/>
              </a:ext>
            </a:extLst>
          </p:cNvPr>
          <p:cNvSpPr>
            <a:spLocks noGrp="1"/>
          </p:cNvSpPr>
          <p:nvPr>
            <p:ph type="pic" sz="quarter" idx="15"/>
          </p:nvPr>
        </p:nvSpPr>
        <p:spPr>
          <a:xfrm>
            <a:off x="8846056" y="1843744"/>
            <a:ext cx="2409823" cy="2180269"/>
          </a:xfrm>
          <a:custGeom>
            <a:avLst/>
            <a:gdLst>
              <a:gd name="connsiteX0" fmla="*/ 1248497 w 4217777"/>
              <a:gd name="connsiteY0" fmla="*/ 0 h 3816000"/>
              <a:gd name="connsiteX1" fmla="*/ 1346916 w 4217777"/>
              <a:gd name="connsiteY1" fmla="*/ 25398 h 3816000"/>
              <a:gd name="connsiteX2" fmla="*/ 4118530 w 4217777"/>
              <a:gd name="connsiteY2" fmla="*/ 1625451 h 3816000"/>
              <a:gd name="connsiteX3" fmla="*/ 4191551 w 4217777"/>
              <a:gd name="connsiteY3" fmla="*/ 1895301 h 3816000"/>
              <a:gd name="connsiteX4" fmla="*/ 3140687 w 4217777"/>
              <a:gd name="connsiteY4" fmla="*/ 3717584 h 3816000"/>
              <a:gd name="connsiteX5" fmla="*/ 2969247 w 4217777"/>
              <a:gd name="connsiteY5" fmla="*/ 3816000 h 3816000"/>
              <a:gd name="connsiteX6" fmla="*/ 1121505 w 4217777"/>
              <a:gd name="connsiteY6" fmla="*/ 3816000 h 3816000"/>
              <a:gd name="connsiteX7" fmla="*/ 950064 w 4217777"/>
              <a:gd name="connsiteY7" fmla="*/ 3717584 h 3816000"/>
              <a:gd name="connsiteX8" fmla="*/ 26193 w 4217777"/>
              <a:gd name="connsiteY8" fmla="*/ 2117531 h 3816000"/>
              <a:gd name="connsiteX9" fmla="*/ 26193 w 4217777"/>
              <a:gd name="connsiteY9" fmla="*/ 1920699 h 3816000"/>
              <a:gd name="connsiteX10" fmla="*/ 1077057 w 4217777"/>
              <a:gd name="connsiteY10" fmla="*/ 98416 h 3816000"/>
              <a:gd name="connsiteX11" fmla="*/ 1248497 w 4217777"/>
              <a:gd name="connsiteY11" fmla="*/ 0 h 38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17777" h="3816000">
                <a:moveTo>
                  <a:pt x="1248497" y="0"/>
                </a:moveTo>
                <a:cubicBezTo>
                  <a:pt x="1283420" y="0"/>
                  <a:pt x="1315168" y="9524"/>
                  <a:pt x="1346916" y="25398"/>
                </a:cubicBezTo>
                <a:cubicBezTo>
                  <a:pt x="4118530" y="1625451"/>
                  <a:pt x="4118530" y="1625451"/>
                  <a:pt x="4118530" y="1625451"/>
                </a:cubicBezTo>
                <a:cubicBezTo>
                  <a:pt x="4213775" y="1679421"/>
                  <a:pt x="4245523" y="1800060"/>
                  <a:pt x="4191551" y="1895301"/>
                </a:cubicBezTo>
                <a:cubicBezTo>
                  <a:pt x="3140687" y="3717584"/>
                  <a:pt x="3140687" y="3717584"/>
                  <a:pt x="3140687" y="3717584"/>
                </a:cubicBezTo>
                <a:cubicBezTo>
                  <a:pt x="3105764" y="3777904"/>
                  <a:pt x="3039093" y="3816000"/>
                  <a:pt x="2969247" y="3816000"/>
                </a:cubicBezTo>
                <a:cubicBezTo>
                  <a:pt x="1121505" y="3816000"/>
                  <a:pt x="1121505" y="3816000"/>
                  <a:pt x="1121505" y="3816000"/>
                </a:cubicBezTo>
                <a:cubicBezTo>
                  <a:pt x="1051658" y="3816000"/>
                  <a:pt x="984987" y="3777904"/>
                  <a:pt x="950064" y="3717584"/>
                </a:cubicBezTo>
                <a:cubicBezTo>
                  <a:pt x="26193" y="2117531"/>
                  <a:pt x="26193" y="2117531"/>
                  <a:pt x="26193" y="2117531"/>
                </a:cubicBezTo>
                <a:cubicBezTo>
                  <a:pt x="-8730" y="2057212"/>
                  <a:pt x="-8730" y="1981018"/>
                  <a:pt x="26193" y="1920699"/>
                </a:cubicBezTo>
                <a:cubicBezTo>
                  <a:pt x="1077057" y="98416"/>
                  <a:pt x="1077057" y="98416"/>
                  <a:pt x="1077057" y="98416"/>
                </a:cubicBezTo>
                <a:cubicBezTo>
                  <a:pt x="1111980" y="34922"/>
                  <a:pt x="1178651" y="0"/>
                  <a:pt x="1248497" y="0"/>
                </a:cubicBezTo>
                <a:close/>
              </a:path>
            </a:pathLst>
          </a:custGeom>
          <a:pattFill prst="pct5">
            <a:fgClr>
              <a:schemeClr val="accent1"/>
            </a:fgClr>
            <a:bgClr>
              <a:schemeClr val="bg1"/>
            </a:bgClr>
          </a:pattFill>
          <a:ln w="38100">
            <a:solidFill>
              <a:srgbClr val="FF0000"/>
            </a:solidFill>
          </a:ln>
        </p:spPr>
        <p:txBody>
          <a:bodyPr wrap="square" tIns="720000">
            <a:noAutofit/>
          </a:bodyPr>
          <a:lstStyle>
            <a:lvl1pPr marL="0" indent="0" algn="ctr">
              <a:buNone/>
              <a:defRPr sz="1200">
                <a:latin typeface="Leksa Sans" panose="020E0602020302020204" pitchFamily="34" charset="-5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endParaRPr lang="bg-BG" dirty="0"/>
          </a:p>
        </p:txBody>
      </p:sp>
    </p:spTree>
    <p:extLst>
      <p:ext uri="{BB962C8B-B14F-4D97-AF65-F5344CB8AC3E}">
        <p14:creationId xmlns:p14="http://schemas.microsoft.com/office/powerpoint/2010/main" val="30893880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8CA3CDE-4E99-4609-99FA-C7BBDD00E0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2830989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06D83B9-C63C-8344-A192-FAB60C5D030D}"/>
              </a:ext>
            </a:extLst>
          </p:cNvPr>
          <p:cNvSpPr>
            <a:spLocks noGrp="1"/>
          </p:cNvSpPr>
          <p:nvPr>
            <p:ph type="body" sz="quarter" idx="10" hasCustomPrompt="1"/>
          </p:nvPr>
        </p:nvSpPr>
        <p:spPr>
          <a:xfrm>
            <a:off x="1036366" y="1672409"/>
            <a:ext cx="7646080" cy="539568"/>
          </a:xfrm>
          <a:prstGeom prst="rect">
            <a:avLst/>
          </a:prstGeom>
        </p:spPr>
        <p:txBody>
          <a:bodyPr/>
          <a:lstStyle>
            <a:lvl1pPr marL="0" indent="0">
              <a:buNone/>
              <a:defRPr sz="3200" b="1"/>
            </a:lvl1pPr>
            <a:lvl2pPr marL="457200" indent="0">
              <a:buNone/>
              <a:defRPr/>
            </a:lvl2pPr>
          </a:lstStyle>
          <a:p>
            <a:r>
              <a:rPr lang="da-DK" sz="2400" dirty="0">
                <a:solidFill>
                  <a:srgbClr val="EC1C24"/>
                </a:solidFill>
                <a:latin typeface="+mn-lt"/>
              </a:rPr>
              <a:t>Lorem ipsum dolor sit amet</a:t>
            </a:r>
            <a:endParaRPr lang="en-US" sz="2400" dirty="0">
              <a:solidFill>
                <a:srgbClr val="EC1C24"/>
              </a:solidFill>
              <a:latin typeface="+mn-lt"/>
            </a:endParaRPr>
          </a:p>
        </p:txBody>
      </p:sp>
      <p:sp>
        <p:nvSpPr>
          <p:cNvPr id="5" name="Content Placeholder 4">
            <a:extLst>
              <a:ext uri="{FF2B5EF4-FFF2-40B4-BE49-F238E27FC236}">
                <a16:creationId xmlns:a16="http://schemas.microsoft.com/office/drawing/2014/main" id="{9E3B75BE-D5F9-B25F-BCE6-D784875FDB0A}"/>
              </a:ext>
            </a:extLst>
          </p:cNvPr>
          <p:cNvSpPr>
            <a:spLocks noGrp="1"/>
          </p:cNvSpPr>
          <p:nvPr>
            <p:ph sz="quarter" idx="11" hasCustomPrompt="1"/>
          </p:nvPr>
        </p:nvSpPr>
        <p:spPr>
          <a:xfrm>
            <a:off x="1054100" y="2490788"/>
            <a:ext cx="10198100" cy="3613150"/>
          </a:xfrm>
          <a:prstGeom prst="rect">
            <a:avLst/>
          </a:prstGeom>
        </p:spPr>
        <p:txBody>
          <a:bodyPr/>
          <a:lstStyle>
            <a:lvl1pPr marL="0" indent="0">
              <a:buNone/>
              <a:defRPr sz="1800"/>
            </a:lvl1pPr>
          </a:lstStyle>
          <a:p>
            <a:r>
              <a:rPr lang="en-US" dirty="0">
                <a:latin typeface="+mn-lt"/>
              </a:rPr>
              <a:t>Visual identity isn’t only about logos, </a:t>
            </a:r>
            <a:r>
              <a:rPr lang="en-US" dirty="0" err="1">
                <a:latin typeface="+mn-lt"/>
              </a:rPr>
              <a:t>colours</a:t>
            </a:r>
            <a:r>
              <a:rPr lang="en-US" dirty="0">
                <a:latin typeface="+mn-lt"/>
              </a:rPr>
              <a:t> and typefaces; the consistence in the typographic layout and the processing of information is also important. Letters should be typed in Gotham HTF Regular. The type size should be 11 points, with line spacing 15 points. The left margin should be 25 mm, the right margin should be 15 mm with 170 mm allowed for the longest line.</a:t>
            </a:r>
          </a:p>
          <a:p>
            <a:r>
              <a:rPr lang="en-US" dirty="0">
                <a:latin typeface="+mn-lt"/>
              </a:rPr>
              <a:t>The recipient’s name and address are in base position and are positioned at 40 mm from the top aligned left. The greeting is also in base position and is positioned at 40 mm from the top of the recipient’s name. Choose the right place to start the text so that it will be well composed along the layout length.</a:t>
            </a:r>
          </a:p>
          <a:p>
            <a:r>
              <a:rPr lang="en-US" dirty="0">
                <a:latin typeface="+mn-lt"/>
              </a:rPr>
              <a:t>Paragraphs are not indented but separated by one line space. The body text is aligned left. Try to keep sentences and paragraphs short and concise, using italics and bold moderately for emphasis. The last line of text should NOT be lower than 257 mm down. After the sign-off, which should be preceded by a line space, leave three line spaces for the signature. The signature should be underneath the sender’s name, his or her position and contact information.</a:t>
            </a:r>
          </a:p>
          <a:p>
            <a:pPr lvl="0"/>
            <a:endParaRPr lang="bg-BG" dirty="0"/>
          </a:p>
        </p:txBody>
      </p:sp>
    </p:spTree>
    <p:extLst>
      <p:ext uri="{BB962C8B-B14F-4D97-AF65-F5344CB8AC3E}">
        <p14:creationId xmlns:p14="http://schemas.microsoft.com/office/powerpoint/2010/main" val="15302080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6074473"/>
      </p:ext>
    </p:extLst>
  </p:cSld>
  <p:clrMap bg1="lt1" tx1="dk1" bg2="lt2" tx2="dk2" accent1="accent1" accent2="accent2" accent3="accent3" accent4="accent4" accent5="accent5" accent6="accent6" hlink="hlink" folHlink="folHlink"/>
  <p:sldLayoutIdLst>
    <p:sldLayoutId id="2147483773" r:id="rId1"/>
    <p:sldLayoutId id="2147483782" r:id="rId2"/>
    <p:sldLayoutId id="2147483784" r:id="rId3"/>
    <p:sldLayoutId id="2147483786" r:id="rId4"/>
    <p:sldLayoutId id="2147483787" r:id="rId5"/>
    <p:sldLayoutId id="2147483796" r:id="rId6"/>
    <p:sldLayoutId id="2147483658" r:id="rId7"/>
    <p:sldLayoutId id="214748379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3.wdp"/><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8.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png"/><Relationship Id="rId4" Type="http://schemas.microsoft.com/office/2007/relationships/hdphoto" Target="../media/hdphoto1.wdp"/><Relationship Id="rId9" Type="http://schemas.openxmlformats.org/officeDocument/2006/relationships/image" Target="../media/image18.png"/><Relationship Id="rId1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www.vivacredit.bg/" TargetMode="External"/><Relationship Id="rId2" Type="http://schemas.openxmlformats.org/officeDocument/2006/relationships/hyperlink" Target="mailto:office@vivacredit.bg"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D0852B-0E68-22BA-46F0-B6A16FD2D78F}"/>
              </a:ext>
            </a:extLst>
          </p:cNvPr>
          <p:cNvSpPr txBox="1"/>
          <p:nvPr/>
        </p:nvSpPr>
        <p:spPr>
          <a:xfrm>
            <a:off x="2173175" y="3133314"/>
            <a:ext cx="12192000" cy="5142433"/>
          </a:xfrm>
          <a:prstGeom prst="rect">
            <a:avLst/>
          </a:prstGeom>
          <a:noFill/>
        </p:spPr>
        <p:txBody>
          <a:bodyPr wrap="square" rtlCol="0">
            <a:spAutoFit/>
          </a:bodyPr>
          <a:lstStyle/>
          <a:p>
            <a:pPr algn="ctr">
              <a:lnSpc>
                <a:spcPct val="100000"/>
              </a:lnSpc>
            </a:pPr>
            <a:r>
              <a:rPr lang="en-US" sz="5400" b="1" spc="-10" dirty="0">
                <a:solidFill>
                  <a:srgbClr val="EC1C24"/>
                </a:solidFill>
                <a:cs typeface="Times New Roman"/>
              </a:rPr>
              <a:t>Financial</a:t>
            </a:r>
            <a:r>
              <a:rPr lang="en-US" sz="5400" b="1" spc="-85" dirty="0">
                <a:solidFill>
                  <a:srgbClr val="EC1C24"/>
                </a:solidFill>
                <a:cs typeface="Times New Roman"/>
              </a:rPr>
              <a:t> </a:t>
            </a:r>
            <a:r>
              <a:rPr lang="en-US" sz="5400" b="1" spc="-5" dirty="0">
                <a:solidFill>
                  <a:srgbClr val="EC1C24"/>
                </a:solidFill>
                <a:cs typeface="Times New Roman"/>
              </a:rPr>
              <a:t>and</a:t>
            </a:r>
            <a:r>
              <a:rPr lang="en-US" sz="5400" b="1" spc="-60" dirty="0">
                <a:solidFill>
                  <a:srgbClr val="EC1C24"/>
                </a:solidFill>
                <a:cs typeface="Times New Roman"/>
              </a:rPr>
              <a:t> </a:t>
            </a:r>
            <a:r>
              <a:rPr lang="en-US" sz="5400" b="1" spc="-15" dirty="0">
                <a:solidFill>
                  <a:srgbClr val="EC1C24"/>
                </a:solidFill>
                <a:cs typeface="Times New Roman"/>
              </a:rPr>
              <a:t>Business</a:t>
            </a:r>
            <a:r>
              <a:rPr lang="en-US" sz="5400" b="1" spc="-80" dirty="0">
                <a:solidFill>
                  <a:srgbClr val="EC1C24"/>
                </a:solidFill>
                <a:cs typeface="Times New Roman"/>
              </a:rPr>
              <a:t> </a:t>
            </a:r>
          </a:p>
          <a:p>
            <a:pPr algn="ctr">
              <a:lnSpc>
                <a:spcPct val="100000"/>
              </a:lnSpc>
            </a:pPr>
            <a:r>
              <a:rPr lang="en-US" sz="5400" b="1" spc="-10" dirty="0">
                <a:solidFill>
                  <a:srgbClr val="EC1C24"/>
                </a:solidFill>
                <a:cs typeface="Times New Roman"/>
              </a:rPr>
              <a:t>Performance</a:t>
            </a:r>
          </a:p>
          <a:p>
            <a:pPr algn="ctr">
              <a:spcBef>
                <a:spcPts val="105"/>
              </a:spcBef>
            </a:pPr>
            <a:r>
              <a:rPr lang="en-US" sz="4000" spc="-10" dirty="0">
                <a:solidFill>
                  <a:srgbClr val="EC1C24"/>
                </a:solidFill>
                <a:cs typeface="Times New Roman"/>
              </a:rPr>
              <a:t>by</a:t>
            </a:r>
            <a:r>
              <a:rPr lang="en-US" sz="5400" dirty="0">
                <a:solidFill>
                  <a:srgbClr val="EC1C24"/>
                </a:solidFill>
                <a:cs typeface="Times New Roman"/>
              </a:rPr>
              <a:t> </a:t>
            </a:r>
            <a:r>
              <a:rPr lang="en-US" sz="5400" b="1" spc="-10" dirty="0">
                <a:solidFill>
                  <a:srgbClr val="EC1C24"/>
                </a:solidFill>
                <a:cs typeface="Times New Roman"/>
              </a:rPr>
              <a:t>Viva</a:t>
            </a:r>
            <a:r>
              <a:rPr lang="en-US" sz="5400" b="1" spc="-80" dirty="0">
                <a:solidFill>
                  <a:srgbClr val="EC1C24"/>
                </a:solidFill>
                <a:cs typeface="Times New Roman"/>
              </a:rPr>
              <a:t> </a:t>
            </a:r>
            <a:r>
              <a:rPr lang="en-US" sz="5400" b="1" spc="-15" dirty="0">
                <a:solidFill>
                  <a:srgbClr val="EC1C24"/>
                </a:solidFill>
                <a:cs typeface="Times New Roman"/>
              </a:rPr>
              <a:t>Credit</a:t>
            </a:r>
            <a:r>
              <a:rPr lang="en-US" sz="5400" b="1" spc="-70" dirty="0">
                <a:solidFill>
                  <a:srgbClr val="EC1C24"/>
                </a:solidFill>
                <a:cs typeface="Times New Roman"/>
              </a:rPr>
              <a:t> </a:t>
            </a:r>
            <a:r>
              <a:rPr lang="en-US" sz="5400" b="1" spc="-5" dirty="0">
                <a:solidFill>
                  <a:srgbClr val="EC1C24"/>
                </a:solidFill>
                <a:cs typeface="Times New Roman"/>
              </a:rPr>
              <a:t>Ltd</a:t>
            </a:r>
          </a:p>
          <a:p>
            <a:pPr algn="ctr">
              <a:spcBef>
                <a:spcPts val="105"/>
              </a:spcBef>
            </a:pPr>
            <a:r>
              <a:rPr lang="en-US" sz="5400" b="1" spc="-5" dirty="0">
                <a:solidFill>
                  <a:srgbClr val="EC1C24"/>
                </a:solidFill>
                <a:cs typeface="Times New Roman"/>
              </a:rPr>
              <a:t>2022</a:t>
            </a:r>
            <a:endParaRPr lang="en-US" sz="5400" dirty="0">
              <a:solidFill>
                <a:srgbClr val="EC1C24"/>
              </a:solidFill>
              <a:cs typeface="Times New Roman"/>
            </a:endParaRPr>
          </a:p>
          <a:p>
            <a:pPr algn="ctr">
              <a:lnSpc>
                <a:spcPct val="100000"/>
              </a:lnSpc>
              <a:spcBef>
                <a:spcPts val="105"/>
              </a:spcBef>
            </a:pPr>
            <a:endParaRPr lang="en-US" sz="5400" b="1" spc="-10" dirty="0">
              <a:solidFill>
                <a:schemeClr val="bg2">
                  <a:lumMod val="25000"/>
                </a:schemeClr>
              </a:solidFill>
              <a:latin typeface="Times New Roman"/>
              <a:cs typeface="Times New Roman"/>
            </a:endParaRPr>
          </a:p>
          <a:p>
            <a:pPr algn="ctr">
              <a:lnSpc>
                <a:spcPct val="100000"/>
              </a:lnSpc>
              <a:spcBef>
                <a:spcPts val="105"/>
              </a:spcBef>
            </a:pPr>
            <a:endParaRPr lang="en-US" sz="5400" dirty="0">
              <a:latin typeface="Times New Roman"/>
              <a:cs typeface="Times New Roman"/>
            </a:endParaRPr>
          </a:p>
        </p:txBody>
      </p:sp>
    </p:spTree>
    <p:extLst>
      <p:ext uri="{BB962C8B-B14F-4D97-AF65-F5344CB8AC3E}">
        <p14:creationId xmlns:p14="http://schemas.microsoft.com/office/powerpoint/2010/main" val="3642080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33758665-6A92-861E-843D-340FE3FE4E2B}"/>
              </a:ext>
            </a:extLst>
          </p:cNvPr>
          <p:cNvSpPr txBox="1">
            <a:spLocks/>
          </p:cNvSpPr>
          <p:nvPr/>
        </p:nvSpPr>
        <p:spPr>
          <a:xfrm>
            <a:off x="9535672" y="6382749"/>
            <a:ext cx="2158738" cy="365125"/>
          </a:xfrm>
          <a:prstGeom prst="rect">
            <a:avLst/>
          </a:prstGeom>
        </p:spPr>
        <p:txBody>
          <a:bodyPr/>
          <a:ls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FF0000"/>
                </a:solidFill>
              </a:rPr>
              <a:t>  </a:t>
            </a:r>
            <a:r>
              <a:rPr lang="en-US" sz="1400" dirty="0">
                <a:solidFill>
                  <a:srgbClr val="FF0000"/>
                </a:solidFill>
              </a:rPr>
              <a:t>02</a:t>
            </a:r>
            <a:r>
              <a:rPr lang="en-US" dirty="0">
                <a:solidFill>
                  <a:srgbClr val="FF0000"/>
                </a:solidFill>
              </a:rPr>
              <a:t> |  </a:t>
            </a:r>
            <a:r>
              <a:rPr lang="en-US" sz="1400" dirty="0">
                <a:solidFill>
                  <a:srgbClr val="FF0000"/>
                </a:solidFill>
              </a:rPr>
              <a:t>vivacredit.bg</a:t>
            </a:r>
            <a:endParaRPr lang="bg-BG" sz="1400" dirty="0">
              <a:solidFill>
                <a:srgbClr val="FF0000"/>
              </a:solidFill>
            </a:endParaRPr>
          </a:p>
        </p:txBody>
      </p:sp>
      <p:sp>
        <p:nvSpPr>
          <p:cNvPr id="2" name="object 3">
            <a:extLst>
              <a:ext uri="{FF2B5EF4-FFF2-40B4-BE49-F238E27FC236}">
                <a16:creationId xmlns:a16="http://schemas.microsoft.com/office/drawing/2014/main" id="{34B16170-46A6-BA93-F85B-7B66B3AA9949}"/>
              </a:ext>
            </a:extLst>
          </p:cNvPr>
          <p:cNvSpPr txBox="1">
            <a:spLocks/>
          </p:cNvSpPr>
          <p:nvPr/>
        </p:nvSpPr>
        <p:spPr>
          <a:xfrm>
            <a:off x="4006698" y="414060"/>
            <a:ext cx="4002073" cy="566181"/>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95"/>
              </a:spcBef>
            </a:pPr>
            <a:r>
              <a:rPr lang="en-US" sz="3600" spc="-40" dirty="0">
                <a:solidFill>
                  <a:srgbClr val="EC1C24"/>
                </a:solidFill>
                <a:latin typeface="+mn-lt"/>
              </a:rPr>
              <a:t>Company</a:t>
            </a:r>
            <a:r>
              <a:rPr lang="en-US" sz="3600" spc="-100" dirty="0">
                <a:solidFill>
                  <a:srgbClr val="EC1C24"/>
                </a:solidFill>
                <a:latin typeface="+mn-lt"/>
              </a:rPr>
              <a:t> </a:t>
            </a:r>
            <a:r>
              <a:rPr lang="en-US" sz="3600" spc="-35" dirty="0">
                <a:solidFill>
                  <a:srgbClr val="EC1C24"/>
                </a:solidFill>
                <a:latin typeface="+mn-lt"/>
              </a:rPr>
              <a:t>Profile</a:t>
            </a:r>
          </a:p>
        </p:txBody>
      </p:sp>
      <p:grpSp>
        <p:nvGrpSpPr>
          <p:cNvPr id="8" name="object 4">
            <a:extLst>
              <a:ext uri="{FF2B5EF4-FFF2-40B4-BE49-F238E27FC236}">
                <a16:creationId xmlns:a16="http://schemas.microsoft.com/office/drawing/2014/main" id="{40B957F4-CC2B-D1C9-2EE0-3B4A4301A5D0}"/>
              </a:ext>
            </a:extLst>
          </p:cNvPr>
          <p:cNvGrpSpPr/>
          <p:nvPr/>
        </p:nvGrpSpPr>
        <p:grpSpPr>
          <a:xfrm>
            <a:off x="1398584" y="1627137"/>
            <a:ext cx="7515084" cy="858665"/>
            <a:chOff x="541019" y="1556192"/>
            <a:chExt cx="7515084" cy="858665"/>
          </a:xfrm>
        </p:grpSpPr>
        <p:pic>
          <p:nvPicPr>
            <p:cNvPr id="9" name="object 5">
              <a:extLst>
                <a:ext uri="{FF2B5EF4-FFF2-40B4-BE49-F238E27FC236}">
                  <a16:creationId xmlns:a16="http://schemas.microsoft.com/office/drawing/2014/main" id="{E3B8DB38-7815-3DB3-8580-CB40691D68B0}"/>
                </a:ext>
              </a:extLst>
            </p:cNvPr>
            <p:cNvPicPr/>
            <p:nvPr/>
          </p:nvPicPr>
          <p:blipFill>
            <a:blip r:embed="rId2" cstate="print"/>
            <a:stretch>
              <a:fillRect/>
            </a:stretch>
          </p:blipFill>
          <p:spPr>
            <a:xfrm>
              <a:off x="541019" y="1588550"/>
              <a:ext cx="642697" cy="790413"/>
            </a:xfrm>
            <a:prstGeom prst="rect">
              <a:avLst/>
            </a:prstGeom>
          </p:spPr>
        </p:pic>
        <p:pic>
          <p:nvPicPr>
            <p:cNvPr id="10" name="object 6">
              <a:extLst>
                <a:ext uri="{FF2B5EF4-FFF2-40B4-BE49-F238E27FC236}">
                  <a16:creationId xmlns:a16="http://schemas.microsoft.com/office/drawing/2014/main" id="{72CE482B-122C-5663-9939-6ADAD56FE8E1}"/>
                </a:ext>
              </a:extLst>
            </p:cNvPr>
            <p:cNvPicPr/>
            <p:nvPr/>
          </p:nvPicPr>
          <p:blipFill>
            <a:blip r:embed="rId3" cstate="print">
              <a:extLst>
                <a:ext uri="{BEBA8EAE-BF5A-486C-A8C5-ECC9F3942E4B}">
                  <a14:imgProps xmlns:a14="http://schemas.microsoft.com/office/drawing/2010/main">
                    <a14:imgLayer r:embed="rId4">
                      <a14:imgEffect>
                        <a14:colorTemperature colorTemp="11200"/>
                      </a14:imgEffect>
                      <a14:imgEffect>
                        <a14:saturation sat="400000"/>
                      </a14:imgEffect>
                      <a14:imgEffect>
                        <a14:brightnessContrast bright="20000" contrast="40000"/>
                      </a14:imgEffect>
                    </a14:imgLayer>
                  </a14:imgProps>
                </a:ext>
              </a:extLst>
            </a:blip>
            <a:stretch>
              <a:fillRect/>
            </a:stretch>
          </p:blipFill>
          <p:spPr>
            <a:xfrm>
              <a:off x="3840988" y="1556192"/>
              <a:ext cx="733384" cy="858665"/>
            </a:xfrm>
            <a:prstGeom prst="rect">
              <a:avLst/>
            </a:prstGeom>
          </p:spPr>
        </p:pic>
        <p:sp>
          <p:nvSpPr>
            <p:cNvPr id="11" name="object 7">
              <a:extLst>
                <a:ext uri="{FF2B5EF4-FFF2-40B4-BE49-F238E27FC236}">
                  <a16:creationId xmlns:a16="http://schemas.microsoft.com/office/drawing/2014/main" id="{7EC466D1-83EC-F815-C8B6-2E85EB49F666}"/>
                </a:ext>
              </a:extLst>
            </p:cNvPr>
            <p:cNvSpPr/>
            <p:nvPr/>
          </p:nvSpPr>
          <p:spPr>
            <a:xfrm>
              <a:off x="1425018" y="2292609"/>
              <a:ext cx="2152015" cy="0"/>
            </a:xfrm>
            <a:custGeom>
              <a:avLst/>
              <a:gdLst/>
              <a:ahLst/>
              <a:cxnLst/>
              <a:rect l="l" t="t" r="r" b="b"/>
              <a:pathLst>
                <a:path w="2152015">
                  <a:moveTo>
                    <a:pt x="0" y="0"/>
                  </a:moveTo>
                  <a:lnTo>
                    <a:pt x="2151507" y="0"/>
                  </a:lnTo>
                </a:path>
              </a:pathLst>
            </a:custGeom>
            <a:ln w="28699">
              <a:solidFill>
                <a:srgbClr val="565656"/>
              </a:solidFill>
              <a:prstDash val="sysDash"/>
            </a:ln>
          </p:spPr>
          <p:txBody>
            <a:bodyPr wrap="square" lIns="0" tIns="0" rIns="0" bIns="0" rtlCol="0"/>
            <a:lstStyle/>
            <a:p>
              <a:endParaRPr/>
            </a:p>
          </p:txBody>
        </p:sp>
        <p:sp>
          <p:nvSpPr>
            <p:cNvPr id="12" name="object 8">
              <a:extLst>
                <a:ext uri="{FF2B5EF4-FFF2-40B4-BE49-F238E27FC236}">
                  <a16:creationId xmlns:a16="http://schemas.microsoft.com/office/drawing/2014/main" id="{1CBD2507-DB22-D99A-24AB-BFF7BABAB7B8}"/>
                </a:ext>
              </a:extLst>
            </p:cNvPr>
            <p:cNvSpPr/>
            <p:nvPr/>
          </p:nvSpPr>
          <p:spPr>
            <a:xfrm>
              <a:off x="1257418" y="2217679"/>
              <a:ext cx="2499360" cy="149860"/>
            </a:xfrm>
            <a:custGeom>
              <a:avLst/>
              <a:gdLst/>
              <a:ahLst/>
              <a:cxnLst/>
              <a:rect l="l" t="t" r="r" b="b"/>
              <a:pathLst>
                <a:path w="2499360" h="149860">
                  <a:moveTo>
                    <a:pt x="126492" y="80772"/>
                  </a:moveTo>
                  <a:lnTo>
                    <a:pt x="0" y="12192"/>
                  </a:lnTo>
                  <a:lnTo>
                    <a:pt x="0" y="149352"/>
                  </a:lnTo>
                  <a:lnTo>
                    <a:pt x="126492" y="80772"/>
                  </a:lnTo>
                  <a:close/>
                </a:path>
                <a:path w="2499360" h="149860">
                  <a:moveTo>
                    <a:pt x="1223264" y="80772"/>
                  </a:moveTo>
                  <a:lnTo>
                    <a:pt x="1096772" y="12192"/>
                  </a:lnTo>
                  <a:lnTo>
                    <a:pt x="1096772" y="149352"/>
                  </a:lnTo>
                  <a:lnTo>
                    <a:pt x="1223264" y="80772"/>
                  </a:lnTo>
                  <a:close/>
                </a:path>
                <a:path w="2499360" h="149860">
                  <a:moveTo>
                    <a:pt x="2498852" y="68580"/>
                  </a:moveTo>
                  <a:lnTo>
                    <a:pt x="2372868" y="0"/>
                  </a:lnTo>
                  <a:lnTo>
                    <a:pt x="2372868" y="137160"/>
                  </a:lnTo>
                  <a:lnTo>
                    <a:pt x="2498852" y="68580"/>
                  </a:lnTo>
                  <a:close/>
                </a:path>
              </a:pathLst>
            </a:custGeom>
            <a:solidFill>
              <a:srgbClr val="565656"/>
            </a:solidFill>
          </p:spPr>
          <p:txBody>
            <a:bodyPr wrap="square" lIns="0" tIns="0" rIns="0" bIns="0" rtlCol="0"/>
            <a:lstStyle/>
            <a:p>
              <a:endParaRPr/>
            </a:p>
          </p:txBody>
        </p:sp>
        <p:pic>
          <p:nvPicPr>
            <p:cNvPr id="13" name="object 9">
              <a:extLst>
                <a:ext uri="{FF2B5EF4-FFF2-40B4-BE49-F238E27FC236}">
                  <a16:creationId xmlns:a16="http://schemas.microsoft.com/office/drawing/2014/main" id="{8B0D7A46-7AFD-9D8F-0D10-D5895FD59199}"/>
                </a:ext>
              </a:extLst>
            </p:cNvPr>
            <p:cNvPicPr/>
            <p:nvPr/>
          </p:nvPicPr>
          <p:blipFill>
            <a:blip r:embed="rId5" cstate="print"/>
            <a:stretch>
              <a:fillRect/>
            </a:stretch>
          </p:blipFill>
          <p:spPr>
            <a:xfrm>
              <a:off x="7311378" y="1588550"/>
              <a:ext cx="744725" cy="808558"/>
            </a:xfrm>
            <a:prstGeom prst="rect">
              <a:avLst/>
            </a:prstGeom>
          </p:spPr>
        </p:pic>
        <p:sp>
          <p:nvSpPr>
            <p:cNvPr id="14" name="object 10">
              <a:extLst>
                <a:ext uri="{FF2B5EF4-FFF2-40B4-BE49-F238E27FC236}">
                  <a16:creationId xmlns:a16="http://schemas.microsoft.com/office/drawing/2014/main" id="{C7005DFB-A030-1CF9-7BC2-74044F4274F6}"/>
                </a:ext>
              </a:extLst>
            </p:cNvPr>
            <p:cNvSpPr/>
            <p:nvPr/>
          </p:nvSpPr>
          <p:spPr>
            <a:xfrm>
              <a:off x="4754117" y="2285238"/>
              <a:ext cx="2520950" cy="0"/>
            </a:xfrm>
            <a:custGeom>
              <a:avLst/>
              <a:gdLst/>
              <a:ahLst/>
              <a:cxnLst/>
              <a:rect l="l" t="t" r="r" b="b"/>
              <a:pathLst>
                <a:path w="2520950">
                  <a:moveTo>
                    <a:pt x="0" y="0"/>
                  </a:moveTo>
                  <a:lnTo>
                    <a:pt x="2520696" y="0"/>
                  </a:lnTo>
                </a:path>
              </a:pathLst>
            </a:custGeom>
            <a:ln w="28699">
              <a:solidFill>
                <a:srgbClr val="565656"/>
              </a:solidFill>
              <a:prstDash val="sysDash"/>
            </a:ln>
          </p:spPr>
          <p:txBody>
            <a:bodyPr wrap="square" lIns="0" tIns="0" rIns="0" bIns="0" rtlCol="0"/>
            <a:lstStyle/>
            <a:p>
              <a:endParaRPr/>
            </a:p>
          </p:txBody>
        </p:sp>
        <p:sp>
          <p:nvSpPr>
            <p:cNvPr id="15" name="object 11">
              <a:extLst>
                <a:ext uri="{FF2B5EF4-FFF2-40B4-BE49-F238E27FC236}">
                  <a16:creationId xmlns:a16="http://schemas.microsoft.com/office/drawing/2014/main" id="{C638BD54-FCC6-8771-AF74-F65AFBDF3D86}"/>
                </a:ext>
              </a:extLst>
            </p:cNvPr>
            <p:cNvSpPr/>
            <p:nvPr/>
          </p:nvSpPr>
          <p:spPr>
            <a:xfrm>
              <a:off x="6028295" y="2214228"/>
              <a:ext cx="1417320" cy="140335"/>
            </a:xfrm>
            <a:custGeom>
              <a:avLst/>
              <a:gdLst/>
              <a:ahLst/>
              <a:cxnLst/>
              <a:rect l="l" t="t" r="r" b="b"/>
              <a:pathLst>
                <a:path w="1417320" h="140335">
                  <a:moveTo>
                    <a:pt x="126492" y="68580"/>
                  </a:moveTo>
                  <a:lnTo>
                    <a:pt x="0" y="0"/>
                  </a:lnTo>
                  <a:lnTo>
                    <a:pt x="0" y="137033"/>
                  </a:lnTo>
                  <a:lnTo>
                    <a:pt x="126492" y="68580"/>
                  </a:lnTo>
                  <a:close/>
                </a:path>
                <a:path w="1417320" h="140335">
                  <a:moveTo>
                    <a:pt x="1417320" y="71501"/>
                  </a:moveTo>
                  <a:lnTo>
                    <a:pt x="1290828" y="3048"/>
                  </a:lnTo>
                  <a:lnTo>
                    <a:pt x="1290828" y="140081"/>
                  </a:lnTo>
                  <a:lnTo>
                    <a:pt x="1417320" y="71501"/>
                  </a:lnTo>
                  <a:close/>
                </a:path>
              </a:pathLst>
            </a:custGeom>
            <a:solidFill>
              <a:srgbClr val="565656"/>
            </a:solidFill>
          </p:spPr>
          <p:txBody>
            <a:bodyPr wrap="square" lIns="0" tIns="0" rIns="0" bIns="0" rtlCol="0"/>
            <a:lstStyle/>
            <a:p>
              <a:endParaRPr/>
            </a:p>
          </p:txBody>
        </p:sp>
      </p:grpSp>
      <p:sp>
        <p:nvSpPr>
          <p:cNvPr id="18" name="object 12">
            <a:extLst>
              <a:ext uri="{FF2B5EF4-FFF2-40B4-BE49-F238E27FC236}">
                <a16:creationId xmlns:a16="http://schemas.microsoft.com/office/drawing/2014/main" id="{DE58E515-4C87-A753-A40C-729AFD013654}"/>
              </a:ext>
            </a:extLst>
          </p:cNvPr>
          <p:cNvSpPr txBox="1"/>
          <p:nvPr/>
        </p:nvSpPr>
        <p:spPr>
          <a:xfrm>
            <a:off x="1307489" y="2585295"/>
            <a:ext cx="1801495" cy="228909"/>
          </a:xfrm>
          <a:prstGeom prst="rect">
            <a:avLst/>
          </a:prstGeom>
        </p:spPr>
        <p:txBody>
          <a:bodyPr vert="horz" wrap="square" lIns="0" tIns="13335" rIns="0" bIns="0" rtlCol="0">
            <a:spAutoFit/>
          </a:bodyPr>
          <a:lstStyle/>
          <a:p>
            <a:pPr marL="12700">
              <a:lnSpc>
                <a:spcPct val="100000"/>
              </a:lnSpc>
              <a:spcBef>
                <a:spcPts val="105"/>
              </a:spcBef>
            </a:pPr>
            <a:r>
              <a:rPr sz="1400" spc="-15" dirty="0">
                <a:solidFill>
                  <a:schemeClr val="bg2">
                    <a:lumMod val="25000"/>
                  </a:schemeClr>
                </a:solidFill>
                <a:cs typeface="Verdana"/>
              </a:rPr>
              <a:t>Estab</a:t>
            </a:r>
            <a:r>
              <a:rPr sz="1400" spc="-5" dirty="0">
                <a:solidFill>
                  <a:schemeClr val="bg2">
                    <a:lumMod val="25000"/>
                  </a:schemeClr>
                </a:solidFill>
                <a:cs typeface="Verdana"/>
              </a:rPr>
              <a:t>li</a:t>
            </a:r>
            <a:r>
              <a:rPr sz="1400" spc="-15" dirty="0">
                <a:solidFill>
                  <a:schemeClr val="bg2">
                    <a:lumMod val="25000"/>
                  </a:schemeClr>
                </a:solidFill>
                <a:cs typeface="Verdana"/>
              </a:rPr>
              <a:t>sh</a:t>
            </a:r>
            <a:r>
              <a:rPr sz="1400" spc="-10" dirty="0">
                <a:solidFill>
                  <a:schemeClr val="bg2">
                    <a:lumMod val="25000"/>
                  </a:schemeClr>
                </a:solidFill>
                <a:cs typeface="Verdana"/>
              </a:rPr>
              <a:t>e</a:t>
            </a:r>
            <a:r>
              <a:rPr sz="1400" dirty="0">
                <a:solidFill>
                  <a:schemeClr val="bg2">
                    <a:lumMod val="25000"/>
                  </a:schemeClr>
                </a:solidFill>
                <a:cs typeface="Verdana"/>
              </a:rPr>
              <a:t>d</a:t>
            </a:r>
            <a:r>
              <a:rPr sz="1400" spc="-120" dirty="0">
                <a:solidFill>
                  <a:schemeClr val="bg2">
                    <a:lumMod val="25000"/>
                  </a:schemeClr>
                </a:solidFill>
                <a:cs typeface="Verdana"/>
              </a:rPr>
              <a:t> </a:t>
            </a:r>
            <a:r>
              <a:rPr sz="1400" spc="10" dirty="0">
                <a:solidFill>
                  <a:schemeClr val="bg2">
                    <a:lumMod val="25000"/>
                  </a:schemeClr>
                </a:solidFill>
                <a:cs typeface="Verdana"/>
              </a:rPr>
              <a:t>i</a:t>
            </a:r>
            <a:r>
              <a:rPr sz="1400" dirty="0">
                <a:solidFill>
                  <a:schemeClr val="bg2">
                    <a:lumMod val="25000"/>
                  </a:schemeClr>
                </a:solidFill>
                <a:cs typeface="Verdana"/>
              </a:rPr>
              <a:t>n</a:t>
            </a:r>
            <a:r>
              <a:rPr sz="1400" spc="-50" dirty="0">
                <a:solidFill>
                  <a:schemeClr val="bg2">
                    <a:lumMod val="25000"/>
                  </a:schemeClr>
                </a:solidFill>
                <a:cs typeface="Verdana"/>
              </a:rPr>
              <a:t> </a:t>
            </a:r>
            <a:r>
              <a:rPr sz="1400" b="1" spc="-5" dirty="0">
                <a:solidFill>
                  <a:schemeClr val="bg2">
                    <a:lumMod val="25000"/>
                  </a:schemeClr>
                </a:solidFill>
                <a:cs typeface="Verdana"/>
              </a:rPr>
              <a:t>2012</a:t>
            </a:r>
            <a:endParaRPr sz="1400" dirty="0">
              <a:solidFill>
                <a:schemeClr val="bg2">
                  <a:lumMod val="25000"/>
                </a:schemeClr>
              </a:solidFill>
              <a:cs typeface="Verdana"/>
            </a:endParaRPr>
          </a:p>
        </p:txBody>
      </p:sp>
      <p:sp>
        <p:nvSpPr>
          <p:cNvPr id="19" name="object 13">
            <a:extLst>
              <a:ext uri="{FF2B5EF4-FFF2-40B4-BE49-F238E27FC236}">
                <a16:creationId xmlns:a16="http://schemas.microsoft.com/office/drawing/2014/main" id="{9F77B57B-3221-72D3-3699-0DC3330ED177}"/>
              </a:ext>
            </a:extLst>
          </p:cNvPr>
          <p:cNvSpPr txBox="1"/>
          <p:nvPr/>
        </p:nvSpPr>
        <p:spPr>
          <a:xfrm>
            <a:off x="3445824" y="2530601"/>
            <a:ext cx="3042920" cy="658514"/>
          </a:xfrm>
          <a:prstGeom prst="rect">
            <a:avLst/>
          </a:prstGeom>
        </p:spPr>
        <p:txBody>
          <a:bodyPr vert="horz" wrap="square" lIns="0" tIns="12065" rIns="0" bIns="0" rtlCol="0">
            <a:spAutoFit/>
          </a:bodyPr>
          <a:lstStyle/>
          <a:p>
            <a:pPr marL="12700" marR="5080" algn="ctr">
              <a:spcBef>
                <a:spcPts val="95"/>
              </a:spcBef>
            </a:pPr>
            <a:r>
              <a:rPr lang="en-US" sz="1400" spc="-20" dirty="0">
                <a:solidFill>
                  <a:srgbClr val="EC1C24"/>
                </a:solidFill>
                <a:cs typeface="Verdana"/>
              </a:rPr>
              <a:t>Currently, </a:t>
            </a:r>
            <a:r>
              <a:rPr lang="en-US" sz="1400" spc="-20" dirty="0">
                <a:solidFill>
                  <a:schemeClr val="tx1">
                    <a:lumMod val="65000"/>
                    <a:lumOff val="35000"/>
                  </a:schemeClr>
                </a:solidFill>
                <a:cs typeface="Verdana"/>
              </a:rPr>
              <a:t>V</a:t>
            </a:r>
            <a:r>
              <a:rPr sz="1400" spc="-5" dirty="0">
                <a:solidFill>
                  <a:srgbClr val="565656"/>
                </a:solidFill>
                <a:cs typeface="Verdana"/>
              </a:rPr>
              <a:t>i</a:t>
            </a:r>
            <a:r>
              <a:rPr sz="1400" spc="-40" dirty="0">
                <a:solidFill>
                  <a:srgbClr val="565656"/>
                </a:solidFill>
                <a:cs typeface="Verdana"/>
              </a:rPr>
              <a:t>v</a:t>
            </a:r>
            <a:r>
              <a:rPr sz="1400" dirty="0">
                <a:solidFill>
                  <a:srgbClr val="565656"/>
                </a:solidFill>
                <a:cs typeface="Verdana"/>
              </a:rPr>
              <a:t>a</a:t>
            </a:r>
            <a:r>
              <a:rPr sz="1400" spc="-100" dirty="0">
                <a:solidFill>
                  <a:srgbClr val="565656"/>
                </a:solidFill>
                <a:cs typeface="Verdana"/>
              </a:rPr>
              <a:t> </a:t>
            </a:r>
            <a:r>
              <a:rPr sz="1400" spc="-10" dirty="0">
                <a:solidFill>
                  <a:srgbClr val="565656"/>
                </a:solidFill>
                <a:cs typeface="Verdana"/>
              </a:rPr>
              <a:t>C</a:t>
            </a:r>
            <a:r>
              <a:rPr sz="1400" spc="-15" dirty="0">
                <a:solidFill>
                  <a:srgbClr val="565656"/>
                </a:solidFill>
                <a:cs typeface="Verdana"/>
              </a:rPr>
              <a:t>r</a:t>
            </a:r>
            <a:r>
              <a:rPr sz="1400" spc="-10" dirty="0">
                <a:solidFill>
                  <a:srgbClr val="565656"/>
                </a:solidFill>
                <a:cs typeface="Verdana"/>
              </a:rPr>
              <a:t>e</a:t>
            </a:r>
            <a:r>
              <a:rPr sz="1400" spc="-15" dirty="0">
                <a:solidFill>
                  <a:srgbClr val="565656"/>
                </a:solidFill>
                <a:cs typeface="Verdana"/>
              </a:rPr>
              <a:t>d</a:t>
            </a:r>
            <a:r>
              <a:rPr sz="1400" spc="-5" dirty="0">
                <a:solidFill>
                  <a:srgbClr val="565656"/>
                </a:solidFill>
                <a:cs typeface="Verdana"/>
              </a:rPr>
              <a:t>i</a:t>
            </a:r>
            <a:r>
              <a:rPr sz="1400" dirty="0">
                <a:solidFill>
                  <a:srgbClr val="565656"/>
                </a:solidFill>
                <a:cs typeface="Verdana"/>
              </a:rPr>
              <a:t>t</a:t>
            </a:r>
            <a:r>
              <a:rPr sz="1400" spc="-60" dirty="0">
                <a:solidFill>
                  <a:srgbClr val="565656"/>
                </a:solidFill>
                <a:cs typeface="Verdana"/>
              </a:rPr>
              <a:t> </a:t>
            </a:r>
            <a:r>
              <a:rPr sz="1400" spc="10" dirty="0">
                <a:solidFill>
                  <a:srgbClr val="EC1C24"/>
                </a:solidFill>
                <a:cs typeface="Verdana"/>
              </a:rPr>
              <a:t>i</a:t>
            </a:r>
            <a:r>
              <a:rPr sz="1400" dirty="0">
                <a:solidFill>
                  <a:srgbClr val="EC1C24"/>
                </a:solidFill>
                <a:cs typeface="Verdana"/>
              </a:rPr>
              <a:t>s</a:t>
            </a:r>
            <a:r>
              <a:rPr sz="1400" spc="-75" dirty="0">
                <a:solidFill>
                  <a:srgbClr val="EC1C24"/>
                </a:solidFill>
                <a:cs typeface="Verdana"/>
              </a:rPr>
              <a:t> </a:t>
            </a:r>
            <a:r>
              <a:rPr sz="1400" spc="-5" dirty="0">
                <a:solidFill>
                  <a:srgbClr val="EC1C24"/>
                </a:solidFill>
                <a:cs typeface="Verdana"/>
              </a:rPr>
              <a:t>on</a:t>
            </a:r>
            <a:r>
              <a:rPr sz="1400" dirty="0">
                <a:solidFill>
                  <a:srgbClr val="EC1C24"/>
                </a:solidFill>
                <a:cs typeface="Verdana"/>
              </a:rPr>
              <a:t>e</a:t>
            </a:r>
            <a:r>
              <a:rPr sz="1400" spc="-35" dirty="0">
                <a:solidFill>
                  <a:srgbClr val="EC1C24"/>
                </a:solidFill>
                <a:cs typeface="Verdana"/>
              </a:rPr>
              <a:t> </a:t>
            </a:r>
            <a:r>
              <a:rPr sz="1400" spc="-5" dirty="0">
                <a:solidFill>
                  <a:srgbClr val="EC1C24"/>
                </a:solidFill>
                <a:cs typeface="Verdana"/>
              </a:rPr>
              <a:t>o</a:t>
            </a:r>
            <a:r>
              <a:rPr sz="1400" dirty="0">
                <a:solidFill>
                  <a:srgbClr val="EC1C24"/>
                </a:solidFill>
                <a:cs typeface="Verdana"/>
              </a:rPr>
              <a:t>f</a:t>
            </a:r>
            <a:r>
              <a:rPr sz="1400" spc="-65" dirty="0">
                <a:solidFill>
                  <a:srgbClr val="EC1C24"/>
                </a:solidFill>
                <a:cs typeface="Verdana"/>
              </a:rPr>
              <a:t> </a:t>
            </a:r>
            <a:r>
              <a:rPr sz="1400" spc="-5" dirty="0">
                <a:solidFill>
                  <a:srgbClr val="EC1C24"/>
                </a:solidFill>
                <a:cs typeface="Verdana"/>
              </a:rPr>
              <a:t>the  </a:t>
            </a:r>
            <a:r>
              <a:rPr sz="1400" dirty="0">
                <a:solidFill>
                  <a:srgbClr val="EC1C24"/>
                </a:solidFill>
                <a:cs typeface="Verdana"/>
              </a:rPr>
              <a:t>leading </a:t>
            </a:r>
            <a:r>
              <a:rPr sz="1400" b="1" spc="-10" dirty="0">
                <a:solidFill>
                  <a:srgbClr val="EC1C24"/>
                </a:solidFill>
                <a:cs typeface="Verdana"/>
              </a:rPr>
              <a:t>NFI in </a:t>
            </a:r>
            <a:r>
              <a:rPr sz="1400" b="1" spc="-15" dirty="0">
                <a:solidFill>
                  <a:srgbClr val="EC1C24"/>
                </a:solidFill>
                <a:cs typeface="Verdana"/>
              </a:rPr>
              <a:t>Bulgaria, </a:t>
            </a:r>
            <a:r>
              <a:rPr sz="1400" b="1" spc="-10" dirty="0">
                <a:solidFill>
                  <a:srgbClr val="EC1C24"/>
                </a:solidFill>
                <a:cs typeface="Verdana"/>
              </a:rPr>
              <a:t>part of </a:t>
            </a:r>
            <a:r>
              <a:rPr sz="1400" b="1" spc="-465" dirty="0">
                <a:solidFill>
                  <a:srgbClr val="EC1C24"/>
                </a:solidFill>
                <a:cs typeface="Verdana"/>
              </a:rPr>
              <a:t> </a:t>
            </a:r>
            <a:r>
              <a:rPr sz="1400" dirty="0">
                <a:cs typeface="Calibri"/>
              </a:rPr>
              <a:t>MANAGEMENT</a:t>
            </a:r>
            <a:r>
              <a:rPr sz="1400" spc="-65" dirty="0">
                <a:cs typeface="Calibri"/>
              </a:rPr>
              <a:t> </a:t>
            </a:r>
            <a:r>
              <a:rPr sz="1400" spc="-5" dirty="0">
                <a:cs typeface="Calibri"/>
              </a:rPr>
              <a:t>FINANCIAL</a:t>
            </a:r>
            <a:r>
              <a:rPr sz="1400" spc="-55" dirty="0">
                <a:cs typeface="Calibri"/>
              </a:rPr>
              <a:t> </a:t>
            </a:r>
            <a:r>
              <a:rPr sz="1400" spc="-10" dirty="0">
                <a:cs typeface="Calibri"/>
              </a:rPr>
              <a:t>GROUP</a:t>
            </a:r>
            <a:endParaRPr sz="1400" dirty="0">
              <a:cs typeface="Calibri"/>
            </a:endParaRPr>
          </a:p>
        </p:txBody>
      </p:sp>
      <p:sp>
        <p:nvSpPr>
          <p:cNvPr id="20" name="object 14">
            <a:extLst>
              <a:ext uri="{FF2B5EF4-FFF2-40B4-BE49-F238E27FC236}">
                <a16:creationId xmlns:a16="http://schemas.microsoft.com/office/drawing/2014/main" id="{2B05099C-1D8C-EB22-7F62-EBAED3DF66BF}"/>
              </a:ext>
            </a:extLst>
          </p:cNvPr>
          <p:cNvSpPr txBox="1"/>
          <p:nvPr/>
        </p:nvSpPr>
        <p:spPr>
          <a:xfrm>
            <a:off x="6726743" y="2490279"/>
            <a:ext cx="3878467" cy="658514"/>
          </a:xfrm>
          <a:prstGeom prst="rect">
            <a:avLst/>
          </a:prstGeom>
        </p:spPr>
        <p:txBody>
          <a:bodyPr vert="horz" wrap="square" lIns="0" tIns="12065" rIns="0" bIns="0" rtlCol="0">
            <a:spAutoFit/>
          </a:bodyPr>
          <a:lstStyle/>
          <a:p>
            <a:pPr marL="227329" marR="5080" algn="ctr">
              <a:spcBef>
                <a:spcPts val="95"/>
              </a:spcBef>
            </a:pPr>
            <a:r>
              <a:rPr sz="1400" spc="-15" dirty="0">
                <a:solidFill>
                  <a:schemeClr val="bg2">
                    <a:lumMod val="25000"/>
                  </a:schemeClr>
                </a:solidFill>
                <a:cs typeface="Verdana"/>
              </a:rPr>
              <a:t>Providing personal </a:t>
            </a:r>
            <a:r>
              <a:rPr sz="1400" spc="-10" dirty="0">
                <a:solidFill>
                  <a:schemeClr val="bg2">
                    <a:lumMod val="25000"/>
                  </a:schemeClr>
                </a:solidFill>
                <a:cs typeface="Verdana"/>
              </a:rPr>
              <a:t>loans: </a:t>
            </a:r>
            <a:br>
              <a:rPr lang="en-US" sz="1400" spc="-10" dirty="0">
                <a:solidFill>
                  <a:schemeClr val="bg2">
                    <a:lumMod val="25000"/>
                  </a:schemeClr>
                </a:solidFill>
                <a:cs typeface="Verdana"/>
              </a:rPr>
            </a:br>
            <a:r>
              <a:rPr sz="1400" spc="-10" dirty="0">
                <a:solidFill>
                  <a:schemeClr val="bg2">
                    <a:lumMod val="25000"/>
                  </a:schemeClr>
                </a:solidFill>
                <a:cs typeface="Verdana"/>
              </a:rPr>
              <a:t>consumer </a:t>
            </a:r>
            <a:r>
              <a:rPr sz="1400" spc="-480" dirty="0">
                <a:solidFill>
                  <a:schemeClr val="bg2">
                    <a:lumMod val="25000"/>
                  </a:schemeClr>
                </a:solidFill>
                <a:cs typeface="Verdana"/>
              </a:rPr>
              <a:t> </a:t>
            </a:r>
            <a:r>
              <a:rPr sz="1400" spc="-10" dirty="0">
                <a:solidFill>
                  <a:schemeClr val="bg2">
                    <a:lumMod val="25000"/>
                  </a:schemeClr>
                </a:solidFill>
                <a:cs typeface="Verdana"/>
              </a:rPr>
              <a:t>loans from BGN </a:t>
            </a:r>
            <a:r>
              <a:rPr sz="1400" spc="-15" dirty="0">
                <a:solidFill>
                  <a:schemeClr val="bg2">
                    <a:lumMod val="25000"/>
                  </a:schemeClr>
                </a:solidFill>
                <a:cs typeface="Verdana"/>
              </a:rPr>
              <a:t>100</a:t>
            </a:r>
            <a:r>
              <a:rPr lang="en-US" sz="1400" spc="-15" dirty="0">
                <a:solidFill>
                  <a:schemeClr val="bg2">
                    <a:lumMod val="25000"/>
                  </a:schemeClr>
                </a:solidFill>
                <a:cs typeface="Verdana"/>
              </a:rPr>
              <a:t> to</a:t>
            </a:r>
            <a:r>
              <a:rPr sz="1400" spc="-15" dirty="0">
                <a:solidFill>
                  <a:schemeClr val="bg2">
                    <a:lumMod val="25000"/>
                  </a:schemeClr>
                </a:solidFill>
                <a:cs typeface="Verdana"/>
              </a:rPr>
              <a:t> </a:t>
            </a:r>
            <a:r>
              <a:rPr sz="1400" spc="-10" dirty="0">
                <a:solidFill>
                  <a:schemeClr val="bg2">
                    <a:lumMod val="25000"/>
                  </a:schemeClr>
                </a:solidFill>
                <a:cs typeface="Verdana"/>
              </a:rPr>
              <a:t>BGN </a:t>
            </a:r>
            <a:r>
              <a:rPr lang="en-US" sz="1400" spc="-15" dirty="0">
                <a:solidFill>
                  <a:schemeClr val="bg2">
                    <a:lumMod val="25000"/>
                  </a:schemeClr>
                </a:solidFill>
                <a:cs typeface="Verdana"/>
              </a:rPr>
              <a:t>8 </a:t>
            </a:r>
            <a:r>
              <a:rPr sz="1400" spc="-15" dirty="0">
                <a:solidFill>
                  <a:schemeClr val="bg2">
                    <a:lumMod val="25000"/>
                  </a:schemeClr>
                </a:solidFill>
                <a:cs typeface="Verdana"/>
              </a:rPr>
              <a:t>000; </a:t>
            </a:r>
            <a:br>
              <a:rPr lang="en-US" sz="1400" spc="-15" dirty="0">
                <a:solidFill>
                  <a:schemeClr val="bg2">
                    <a:lumMod val="25000"/>
                  </a:schemeClr>
                </a:solidFill>
                <a:cs typeface="Verdana"/>
              </a:rPr>
            </a:br>
            <a:r>
              <a:rPr sz="1400" spc="-15" dirty="0">
                <a:solidFill>
                  <a:schemeClr val="bg2">
                    <a:lumMod val="25000"/>
                  </a:schemeClr>
                </a:solidFill>
                <a:cs typeface="Verdana"/>
              </a:rPr>
              <a:t>mortgage </a:t>
            </a:r>
            <a:r>
              <a:rPr sz="1400" spc="-10" dirty="0">
                <a:solidFill>
                  <a:schemeClr val="bg2">
                    <a:lumMod val="25000"/>
                  </a:schemeClr>
                </a:solidFill>
                <a:cs typeface="Verdana"/>
              </a:rPr>
              <a:t>from BGN </a:t>
            </a:r>
            <a:r>
              <a:rPr sz="1400" spc="-15" dirty="0">
                <a:solidFill>
                  <a:schemeClr val="bg2">
                    <a:lumMod val="25000"/>
                  </a:schemeClr>
                </a:solidFill>
                <a:cs typeface="Verdana"/>
              </a:rPr>
              <a:t>5</a:t>
            </a:r>
            <a:r>
              <a:rPr lang="en-US" sz="1400" spc="-15" dirty="0">
                <a:solidFill>
                  <a:schemeClr val="bg2">
                    <a:lumMod val="25000"/>
                  </a:schemeClr>
                </a:solidFill>
                <a:cs typeface="Verdana"/>
              </a:rPr>
              <a:t> </a:t>
            </a:r>
            <a:r>
              <a:rPr sz="1400" spc="-15" dirty="0">
                <a:solidFill>
                  <a:schemeClr val="bg2">
                    <a:lumMod val="25000"/>
                  </a:schemeClr>
                </a:solidFill>
                <a:cs typeface="Verdana"/>
              </a:rPr>
              <a:t>000</a:t>
            </a:r>
            <a:r>
              <a:rPr lang="en-US" sz="1400" spc="-15" dirty="0">
                <a:solidFill>
                  <a:schemeClr val="bg2">
                    <a:lumMod val="25000"/>
                  </a:schemeClr>
                </a:solidFill>
                <a:cs typeface="Verdana"/>
              </a:rPr>
              <a:t> to</a:t>
            </a:r>
            <a:r>
              <a:rPr sz="1400" spc="-15" dirty="0">
                <a:solidFill>
                  <a:schemeClr val="bg2">
                    <a:lumMod val="25000"/>
                  </a:schemeClr>
                </a:solidFill>
                <a:cs typeface="Verdana"/>
              </a:rPr>
              <a:t> </a:t>
            </a:r>
            <a:r>
              <a:rPr sz="1400" spc="-10" dirty="0">
                <a:solidFill>
                  <a:schemeClr val="bg2">
                    <a:lumMod val="25000"/>
                  </a:schemeClr>
                </a:solidFill>
                <a:cs typeface="Verdana"/>
              </a:rPr>
              <a:t>BGN </a:t>
            </a:r>
            <a:r>
              <a:rPr sz="1400" spc="-15" dirty="0">
                <a:solidFill>
                  <a:schemeClr val="bg2">
                    <a:lumMod val="25000"/>
                  </a:schemeClr>
                </a:solidFill>
                <a:cs typeface="Verdana"/>
              </a:rPr>
              <a:t>75</a:t>
            </a:r>
            <a:r>
              <a:rPr lang="en-US" sz="1400" spc="-15" dirty="0">
                <a:solidFill>
                  <a:schemeClr val="bg2">
                    <a:lumMod val="25000"/>
                  </a:schemeClr>
                </a:solidFill>
                <a:cs typeface="Verdana"/>
              </a:rPr>
              <a:t> </a:t>
            </a:r>
            <a:r>
              <a:rPr sz="1400" spc="-15" dirty="0">
                <a:solidFill>
                  <a:schemeClr val="bg2">
                    <a:lumMod val="25000"/>
                  </a:schemeClr>
                </a:solidFill>
                <a:cs typeface="Verdana"/>
              </a:rPr>
              <a:t>000</a:t>
            </a:r>
            <a:endParaRPr sz="1400" dirty="0">
              <a:solidFill>
                <a:schemeClr val="bg2">
                  <a:lumMod val="25000"/>
                </a:schemeClr>
              </a:solidFill>
              <a:cs typeface="Verdana"/>
            </a:endParaRPr>
          </a:p>
        </p:txBody>
      </p:sp>
      <p:grpSp>
        <p:nvGrpSpPr>
          <p:cNvPr id="21" name="object 15">
            <a:extLst>
              <a:ext uri="{FF2B5EF4-FFF2-40B4-BE49-F238E27FC236}">
                <a16:creationId xmlns:a16="http://schemas.microsoft.com/office/drawing/2014/main" id="{1EB968CD-391B-7490-E461-8828F4B1770F}"/>
              </a:ext>
            </a:extLst>
          </p:cNvPr>
          <p:cNvGrpSpPr/>
          <p:nvPr/>
        </p:nvGrpSpPr>
        <p:grpSpPr>
          <a:xfrm>
            <a:off x="5029693" y="2283904"/>
            <a:ext cx="5959859" cy="2304450"/>
            <a:chOff x="4195314" y="2204822"/>
            <a:chExt cx="5959859" cy="2304450"/>
          </a:xfrm>
        </p:grpSpPr>
        <p:pic>
          <p:nvPicPr>
            <p:cNvPr id="22" name="object 16">
              <a:extLst>
                <a:ext uri="{FF2B5EF4-FFF2-40B4-BE49-F238E27FC236}">
                  <a16:creationId xmlns:a16="http://schemas.microsoft.com/office/drawing/2014/main" id="{D3FDEB6D-0F84-E0E7-3546-84F547806C91}"/>
                </a:ext>
              </a:extLst>
            </p:cNvPr>
            <p:cNvPicPr/>
            <p:nvPr/>
          </p:nvPicPr>
          <p:blipFill>
            <a:blip r:embed="rId6">
              <a:extLst>
                <a:ext uri="{28A0092B-C50C-407E-A947-70E740481C1C}">
                  <a14:useLocalDpi xmlns:a14="http://schemas.microsoft.com/office/drawing/2010/main" val="0"/>
                </a:ext>
              </a:extLst>
            </a:blip>
            <a:srcRect/>
            <a:stretch/>
          </p:blipFill>
          <p:spPr>
            <a:xfrm>
              <a:off x="7814797" y="3448517"/>
              <a:ext cx="1166617" cy="1012964"/>
            </a:xfrm>
            <a:prstGeom prst="rect">
              <a:avLst/>
            </a:prstGeom>
          </p:spPr>
        </p:pic>
        <p:pic>
          <p:nvPicPr>
            <p:cNvPr id="23" name="object 17">
              <a:extLst>
                <a:ext uri="{FF2B5EF4-FFF2-40B4-BE49-F238E27FC236}">
                  <a16:creationId xmlns:a16="http://schemas.microsoft.com/office/drawing/2014/main" id="{C2787ABD-CD1F-EF65-D0CF-9E48E86348E4}"/>
                </a:ext>
              </a:extLst>
            </p:cNvPr>
            <p:cNvPicPr/>
            <p:nvPr/>
          </p:nvPicPr>
          <p:blipFill>
            <a:blip r:embed="rId7" cstate="print">
              <a:extLst>
                <a:ext uri="{BEBA8EAE-BF5A-486C-A8C5-ECC9F3942E4B}">
                  <a14:imgProps xmlns:a14="http://schemas.microsoft.com/office/drawing/2010/main">
                    <a14:imgLayer r:embed="rId8">
                      <a14:imgEffect>
                        <a14:brightnessContrast bright="20000" contrast="40000"/>
                      </a14:imgEffect>
                    </a14:imgLayer>
                  </a14:imgProps>
                </a:ext>
              </a:extLst>
            </a:blip>
            <a:stretch>
              <a:fillRect/>
            </a:stretch>
          </p:blipFill>
          <p:spPr>
            <a:xfrm>
              <a:off x="5417819" y="3954999"/>
              <a:ext cx="138684" cy="137160"/>
            </a:xfrm>
            <a:prstGeom prst="rect">
              <a:avLst/>
            </a:prstGeom>
          </p:spPr>
        </p:pic>
        <p:sp>
          <p:nvSpPr>
            <p:cNvPr id="24" name="object 18">
              <a:extLst>
                <a:ext uri="{FF2B5EF4-FFF2-40B4-BE49-F238E27FC236}">
                  <a16:creationId xmlns:a16="http://schemas.microsoft.com/office/drawing/2014/main" id="{8E9A9CCC-F14C-DEDA-5009-C8388451C5EB}"/>
                </a:ext>
              </a:extLst>
            </p:cNvPr>
            <p:cNvSpPr/>
            <p:nvPr/>
          </p:nvSpPr>
          <p:spPr>
            <a:xfrm>
              <a:off x="8974073" y="3996564"/>
              <a:ext cx="1181100" cy="0"/>
            </a:xfrm>
            <a:custGeom>
              <a:avLst/>
              <a:gdLst/>
              <a:ahLst/>
              <a:cxnLst/>
              <a:rect l="l" t="t" r="r" b="b"/>
              <a:pathLst>
                <a:path w="1181100">
                  <a:moveTo>
                    <a:pt x="0" y="0"/>
                  </a:moveTo>
                  <a:lnTo>
                    <a:pt x="1180973" y="0"/>
                  </a:lnTo>
                </a:path>
              </a:pathLst>
            </a:custGeom>
            <a:ln w="22225">
              <a:solidFill>
                <a:srgbClr val="EB1C24"/>
              </a:solidFill>
              <a:prstDash val="sysDash"/>
            </a:ln>
          </p:spPr>
          <p:txBody>
            <a:bodyPr wrap="square" lIns="0" tIns="0" rIns="0" bIns="0" rtlCol="0"/>
            <a:lstStyle/>
            <a:p>
              <a:endParaRPr/>
            </a:p>
          </p:txBody>
        </p:sp>
        <p:sp>
          <p:nvSpPr>
            <p:cNvPr id="25" name="object 19">
              <a:extLst>
                <a:ext uri="{FF2B5EF4-FFF2-40B4-BE49-F238E27FC236}">
                  <a16:creationId xmlns:a16="http://schemas.microsoft.com/office/drawing/2014/main" id="{6BDD0F34-727C-F88B-A06B-A417897B22EB}"/>
                </a:ext>
              </a:extLst>
            </p:cNvPr>
            <p:cNvSpPr/>
            <p:nvPr/>
          </p:nvSpPr>
          <p:spPr>
            <a:xfrm>
              <a:off x="8196834" y="2265908"/>
              <a:ext cx="1958339" cy="0"/>
            </a:xfrm>
            <a:custGeom>
              <a:avLst/>
              <a:gdLst/>
              <a:ahLst/>
              <a:cxnLst/>
              <a:rect l="l" t="t" r="r" b="b"/>
              <a:pathLst>
                <a:path w="1958340">
                  <a:moveTo>
                    <a:pt x="0" y="0"/>
                  </a:moveTo>
                  <a:lnTo>
                    <a:pt x="1957831" y="0"/>
                  </a:lnTo>
                </a:path>
              </a:pathLst>
            </a:custGeom>
            <a:ln w="28699">
              <a:solidFill>
                <a:srgbClr val="565656"/>
              </a:solidFill>
              <a:prstDash val="sysDash"/>
            </a:ln>
          </p:spPr>
          <p:txBody>
            <a:bodyPr wrap="square" lIns="0" tIns="0" rIns="0" bIns="0" rtlCol="0"/>
            <a:lstStyle/>
            <a:p>
              <a:endParaRPr/>
            </a:p>
          </p:txBody>
        </p:sp>
        <p:sp>
          <p:nvSpPr>
            <p:cNvPr id="26" name="object 20">
              <a:extLst>
                <a:ext uri="{FF2B5EF4-FFF2-40B4-BE49-F238E27FC236}">
                  <a16:creationId xmlns:a16="http://schemas.microsoft.com/office/drawing/2014/main" id="{9992C15D-9CF5-4B28-115F-775D2086ECC6}"/>
                </a:ext>
              </a:extLst>
            </p:cNvPr>
            <p:cNvSpPr/>
            <p:nvPr/>
          </p:nvSpPr>
          <p:spPr>
            <a:xfrm>
              <a:off x="4746762" y="2204822"/>
              <a:ext cx="127635" cy="137160"/>
            </a:xfrm>
            <a:custGeom>
              <a:avLst/>
              <a:gdLst/>
              <a:ahLst/>
              <a:cxnLst/>
              <a:rect l="l" t="t" r="r" b="b"/>
              <a:pathLst>
                <a:path w="127635" h="137160">
                  <a:moveTo>
                    <a:pt x="0" y="0"/>
                  </a:moveTo>
                  <a:lnTo>
                    <a:pt x="0" y="137159"/>
                  </a:lnTo>
                  <a:lnTo>
                    <a:pt x="127507" y="68579"/>
                  </a:lnTo>
                  <a:lnTo>
                    <a:pt x="0" y="0"/>
                  </a:lnTo>
                  <a:close/>
                </a:path>
              </a:pathLst>
            </a:custGeom>
            <a:solidFill>
              <a:srgbClr val="565656"/>
            </a:solidFill>
          </p:spPr>
          <p:txBody>
            <a:bodyPr wrap="square" lIns="0" tIns="0" rIns="0" bIns="0" rtlCol="0"/>
            <a:lstStyle/>
            <a:p>
              <a:endParaRPr dirty="0"/>
            </a:p>
          </p:txBody>
        </p:sp>
        <p:pic>
          <p:nvPicPr>
            <p:cNvPr id="28" name="object 22">
              <a:extLst>
                <a:ext uri="{FF2B5EF4-FFF2-40B4-BE49-F238E27FC236}">
                  <a16:creationId xmlns:a16="http://schemas.microsoft.com/office/drawing/2014/main" id="{7ADEAFDE-7BD2-03D0-CF4F-81B01A7407B4}"/>
                </a:ext>
              </a:extLst>
            </p:cNvPr>
            <p:cNvPicPr/>
            <p:nvPr/>
          </p:nvPicPr>
          <p:blipFill>
            <a:blip r:embed="rId7" cstate="print">
              <a:extLst>
                <a:ext uri="{BEBA8EAE-BF5A-486C-A8C5-ECC9F3942E4B}">
                  <a14:imgProps xmlns:a14="http://schemas.microsoft.com/office/drawing/2010/main">
                    <a14:imgLayer r:embed="rId8">
                      <a14:imgEffect>
                        <a14:brightnessContrast bright="20000" contrast="40000"/>
                      </a14:imgEffect>
                    </a14:imgLayer>
                  </a14:imgProps>
                </a:ext>
              </a:extLst>
            </a:blip>
            <a:stretch>
              <a:fillRect/>
            </a:stretch>
          </p:blipFill>
          <p:spPr>
            <a:xfrm>
              <a:off x="9609254" y="3929525"/>
              <a:ext cx="138683" cy="137160"/>
            </a:xfrm>
            <a:prstGeom prst="rect">
              <a:avLst/>
            </a:prstGeom>
          </p:spPr>
        </p:pic>
        <p:pic>
          <p:nvPicPr>
            <p:cNvPr id="29" name="object 23">
              <a:extLst>
                <a:ext uri="{FF2B5EF4-FFF2-40B4-BE49-F238E27FC236}">
                  <a16:creationId xmlns:a16="http://schemas.microsoft.com/office/drawing/2014/main" id="{05A02C4B-9DAC-1F0E-2E71-649F62175678}"/>
                </a:ext>
              </a:extLst>
            </p:cNvPr>
            <p:cNvPicPr/>
            <p:nvPr/>
          </p:nvPicPr>
          <p:blipFill>
            <a:blip r:embed="rId9">
              <a:extLst>
                <a:ext uri="{28A0092B-C50C-407E-A947-70E740481C1C}">
                  <a14:useLocalDpi xmlns:a14="http://schemas.microsoft.com/office/drawing/2010/main" val="0"/>
                </a:ext>
              </a:extLst>
            </a:blip>
            <a:srcRect/>
            <a:stretch/>
          </p:blipFill>
          <p:spPr>
            <a:xfrm>
              <a:off x="5333256" y="3373966"/>
              <a:ext cx="1964997" cy="1135306"/>
            </a:xfrm>
            <a:prstGeom prst="rect">
              <a:avLst/>
            </a:prstGeom>
          </p:spPr>
        </p:pic>
        <p:pic>
          <p:nvPicPr>
            <p:cNvPr id="30" name="object 24">
              <a:extLst>
                <a:ext uri="{FF2B5EF4-FFF2-40B4-BE49-F238E27FC236}">
                  <a16:creationId xmlns:a16="http://schemas.microsoft.com/office/drawing/2014/main" id="{6C6A9146-0E15-99F1-6543-25F0ACBBC1BA}"/>
                </a:ext>
              </a:extLst>
            </p:cNvPr>
            <p:cNvPicPr/>
            <p:nvPr/>
          </p:nvPicPr>
          <p:blipFill>
            <a:blip r:embed="rId10" cstate="print"/>
            <a:stretch>
              <a:fillRect/>
            </a:stretch>
          </p:blipFill>
          <p:spPr>
            <a:xfrm>
              <a:off x="4195314" y="3590823"/>
              <a:ext cx="775972" cy="798295"/>
            </a:xfrm>
            <a:prstGeom prst="rect">
              <a:avLst/>
            </a:prstGeom>
          </p:spPr>
        </p:pic>
      </p:grpSp>
      <p:grpSp>
        <p:nvGrpSpPr>
          <p:cNvPr id="31" name="object 27">
            <a:extLst>
              <a:ext uri="{FF2B5EF4-FFF2-40B4-BE49-F238E27FC236}">
                <a16:creationId xmlns:a16="http://schemas.microsoft.com/office/drawing/2014/main" id="{D4085155-1C2C-DD14-2EAA-EA52517F29F8}"/>
              </a:ext>
            </a:extLst>
          </p:cNvPr>
          <p:cNvGrpSpPr/>
          <p:nvPr/>
        </p:nvGrpSpPr>
        <p:grpSpPr>
          <a:xfrm>
            <a:off x="2238199" y="3677645"/>
            <a:ext cx="6487893" cy="2167843"/>
            <a:chOff x="1344832" y="3571541"/>
            <a:chExt cx="6487893" cy="2167843"/>
          </a:xfrm>
        </p:grpSpPr>
        <p:sp>
          <p:nvSpPr>
            <p:cNvPr id="32" name="object 28">
              <a:extLst>
                <a:ext uri="{FF2B5EF4-FFF2-40B4-BE49-F238E27FC236}">
                  <a16:creationId xmlns:a16="http://schemas.microsoft.com/office/drawing/2014/main" id="{307F0CE1-1608-A1C0-826A-4A0B31B11283}"/>
                </a:ext>
              </a:extLst>
            </p:cNvPr>
            <p:cNvSpPr/>
            <p:nvPr/>
          </p:nvSpPr>
          <p:spPr>
            <a:xfrm>
              <a:off x="6800850" y="4008882"/>
              <a:ext cx="1031875" cy="0"/>
            </a:xfrm>
            <a:custGeom>
              <a:avLst/>
              <a:gdLst/>
              <a:ahLst/>
              <a:cxnLst/>
              <a:rect l="l" t="t" r="r" b="b"/>
              <a:pathLst>
                <a:path w="1031875">
                  <a:moveTo>
                    <a:pt x="0" y="0"/>
                  </a:moveTo>
                  <a:lnTo>
                    <a:pt x="1031494" y="0"/>
                  </a:lnTo>
                </a:path>
              </a:pathLst>
            </a:custGeom>
            <a:ln w="22225">
              <a:solidFill>
                <a:srgbClr val="EB1C24"/>
              </a:solidFill>
              <a:prstDash val="sysDash"/>
            </a:ln>
          </p:spPr>
          <p:txBody>
            <a:bodyPr wrap="square" lIns="0" tIns="0" rIns="0" bIns="0" rtlCol="0"/>
            <a:lstStyle/>
            <a:p>
              <a:endParaRPr/>
            </a:p>
          </p:txBody>
        </p:sp>
        <p:pic>
          <p:nvPicPr>
            <p:cNvPr id="33" name="object 29">
              <a:extLst>
                <a:ext uri="{FF2B5EF4-FFF2-40B4-BE49-F238E27FC236}">
                  <a16:creationId xmlns:a16="http://schemas.microsoft.com/office/drawing/2014/main" id="{C731D31E-37D1-5BAE-71EE-A0D105645341}"/>
                </a:ext>
              </a:extLst>
            </p:cNvPr>
            <p:cNvPicPr/>
            <p:nvPr/>
          </p:nvPicPr>
          <p:blipFill>
            <a:blip r:embed="rId7" cstate="print">
              <a:extLst>
                <a:ext uri="{BEBA8EAE-BF5A-486C-A8C5-ECC9F3942E4B}">
                  <a14:imgProps xmlns:a14="http://schemas.microsoft.com/office/drawing/2010/main">
                    <a14:imgLayer r:embed="rId8">
                      <a14:imgEffect>
                        <a14:brightnessContrast bright="20000" contrast="40000"/>
                      </a14:imgEffect>
                    </a14:imgLayer>
                  </a14:imgProps>
                </a:ext>
              </a:extLst>
            </a:blip>
            <a:stretch>
              <a:fillRect/>
            </a:stretch>
          </p:blipFill>
          <p:spPr>
            <a:xfrm>
              <a:off x="7275576" y="3938016"/>
              <a:ext cx="140207" cy="135636"/>
            </a:xfrm>
            <a:prstGeom prst="rect">
              <a:avLst/>
            </a:prstGeom>
          </p:spPr>
        </p:pic>
        <p:pic>
          <p:nvPicPr>
            <p:cNvPr id="34" name="object 30">
              <a:extLst>
                <a:ext uri="{FF2B5EF4-FFF2-40B4-BE49-F238E27FC236}">
                  <a16:creationId xmlns:a16="http://schemas.microsoft.com/office/drawing/2014/main" id="{D8A505F5-AAFC-EDE5-5745-F83DDE33B3DB}"/>
                </a:ext>
              </a:extLst>
            </p:cNvPr>
            <p:cNvPicPr/>
            <p:nvPr/>
          </p:nvPicPr>
          <p:blipFill>
            <a:blip r:embed="rId7" cstate="print">
              <a:extLst>
                <a:ext uri="{BEBA8EAE-BF5A-486C-A8C5-ECC9F3942E4B}">
                  <a14:imgProps xmlns:a14="http://schemas.microsoft.com/office/drawing/2010/main">
                    <a14:imgLayer r:embed="rId8">
                      <a14:imgEffect>
                        <a14:brightnessContrast bright="20000" contrast="40000"/>
                      </a14:imgEffect>
                    </a14:imgLayer>
                  </a14:imgProps>
                </a:ext>
              </a:extLst>
            </a:blip>
            <a:stretch>
              <a:fillRect/>
            </a:stretch>
          </p:blipFill>
          <p:spPr>
            <a:xfrm>
              <a:off x="3927785" y="3947814"/>
              <a:ext cx="140208" cy="137160"/>
            </a:xfrm>
            <a:prstGeom prst="rect">
              <a:avLst/>
            </a:prstGeom>
          </p:spPr>
        </p:pic>
        <p:sp>
          <p:nvSpPr>
            <p:cNvPr id="35" name="object 31">
              <a:extLst>
                <a:ext uri="{FF2B5EF4-FFF2-40B4-BE49-F238E27FC236}">
                  <a16:creationId xmlns:a16="http://schemas.microsoft.com/office/drawing/2014/main" id="{E0F85F91-85CA-8F28-DE0D-9E81EFA2D0FF}"/>
                </a:ext>
              </a:extLst>
            </p:cNvPr>
            <p:cNvSpPr/>
            <p:nvPr/>
          </p:nvSpPr>
          <p:spPr>
            <a:xfrm>
              <a:off x="4936997" y="3999738"/>
              <a:ext cx="852169" cy="0"/>
            </a:xfrm>
            <a:custGeom>
              <a:avLst/>
              <a:gdLst/>
              <a:ahLst/>
              <a:cxnLst/>
              <a:rect l="l" t="t" r="r" b="b"/>
              <a:pathLst>
                <a:path w="852170">
                  <a:moveTo>
                    <a:pt x="0" y="0"/>
                  </a:moveTo>
                  <a:lnTo>
                    <a:pt x="851662" y="0"/>
                  </a:lnTo>
                </a:path>
              </a:pathLst>
            </a:custGeom>
            <a:ln w="22225">
              <a:solidFill>
                <a:srgbClr val="EC1C24"/>
              </a:solidFill>
              <a:prstDash val="sysDash"/>
            </a:ln>
          </p:spPr>
          <p:txBody>
            <a:bodyPr wrap="square" lIns="0" tIns="0" rIns="0" bIns="0" rtlCol="0"/>
            <a:lstStyle/>
            <a:p>
              <a:endParaRPr/>
            </a:p>
          </p:txBody>
        </p:sp>
        <p:pic>
          <p:nvPicPr>
            <p:cNvPr id="36" name="object 32">
              <a:extLst>
                <a:ext uri="{FF2B5EF4-FFF2-40B4-BE49-F238E27FC236}">
                  <a16:creationId xmlns:a16="http://schemas.microsoft.com/office/drawing/2014/main" id="{6355C217-6094-7314-44E8-1DB16D43D30A}"/>
                </a:ext>
              </a:extLst>
            </p:cNvPr>
            <p:cNvPicPr/>
            <p:nvPr/>
          </p:nvPicPr>
          <p:blipFill>
            <a:blip r:embed="rId11">
              <a:extLst>
                <a:ext uri="{28A0092B-C50C-407E-A947-70E740481C1C}">
                  <a14:useLocalDpi xmlns:a14="http://schemas.microsoft.com/office/drawing/2010/main" val="0"/>
                </a:ext>
              </a:extLst>
            </a:blip>
            <a:srcRect/>
            <a:stretch/>
          </p:blipFill>
          <p:spPr>
            <a:xfrm>
              <a:off x="1344832" y="3571541"/>
              <a:ext cx="987281" cy="831394"/>
            </a:xfrm>
            <a:prstGeom prst="rect">
              <a:avLst/>
            </a:prstGeom>
          </p:spPr>
        </p:pic>
        <p:sp>
          <p:nvSpPr>
            <p:cNvPr id="37" name="object 33">
              <a:extLst>
                <a:ext uri="{FF2B5EF4-FFF2-40B4-BE49-F238E27FC236}">
                  <a16:creationId xmlns:a16="http://schemas.microsoft.com/office/drawing/2014/main" id="{E8F057B9-8B80-29D6-9FAF-D61E36BBDF69}"/>
                </a:ext>
              </a:extLst>
            </p:cNvPr>
            <p:cNvSpPr/>
            <p:nvPr/>
          </p:nvSpPr>
          <p:spPr>
            <a:xfrm>
              <a:off x="2324861" y="4011930"/>
              <a:ext cx="1638300" cy="0"/>
            </a:xfrm>
            <a:custGeom>
              <a:avLst/>
              <a:gdLst/>
              <a:ahLst/>
              <a:cxnLst/>
              <a:rect l="l" t="t" r="r" b="b"/>
              <a:pathLst>
                <a:path w="1638300">
                  <a:moveTo>
                    <a:pt x="0" y="0"/>
                  </a:moveTo>
                  <a:lnTo>
                    <a:pt x="1638173" y="0"/>
                  </a:lnTo>
                </a:path>
              </a:pathLst>
            </a:custGeom>
            <a:ln w="22225">
              <a:solidFill>
                <a:srgbClr val="EC1C24"/>
              </a:solidFill>
              <a:prstDash val="sysDash"/>
            </a:ln>
          </p:spPr>
          <p:txBody>
            <a:bodyPr wrap="square" lIns="0" tIns="0" rIns="0" bIns="0" rtlCol="0"/>
            <a:lstStyle/>
            <a:p>
              <a:endParaRPr/>
            </a:p>
          </p:txBody>
        </p:sp>
        <p:pic>
          <p:nvPicPr>
            <p:cNvPr id="38" name="object 34">
              <a:extLst>
                <a:ext uri="{FF2B5EF4-FFF2-40B4-BE49-F238E27FC236}">
                  <a16:creationId xmlns:a16="http://schemas.microsoft.com/office/drawing/2014/main" id="{2A8BFE8A-277D-BEEF-E7F6-8749EE3376DF}"/>
                </a:ext>
              </a:extLst>
            </p:cNvPr>
            <p:cNvPicPr/>
            <p:nvPr/>
          </p:nvPicPr>
          <p:blipFill>
            <a:blip r:embed="rId12" cstate="print">
              <a:extLst>
                <a:ext uri="{BEBA8EAE-BF5A-486C-A8C5-ECC9F3942E4B}">
                  <a14:imgProps xmlns:a14="http://schemas.microsoft.com/office/drawing/2010/main">
                    <a14:imgLayer r:embed="rId13">
                      <a14:imgEffect>
                        <a14:brightnessContrast bright="20000" contrast="40000"/>
                      </a14:imgEffect>
                    </a14:imgLayer>
                  </a14:imgProps>
                </a:ext>
              </a:extLst>
            </a:blip>
            <a:stretch>
              <a:fillRect/>
            </a:stretch>
          </p:blipFill>
          <p:spPr>
            <a:xfrm>
              <a:off x="6403847" y="5064874"/>
              <a:ext cx="711557" cy="674510"/>
            </a:xfrm>
            <a:prstGeom prst="rect">
              <a:avLst/>
            </a:prstGeom>
          </p:spPr>
        </p:pic>
        <p:pic>
          <p:nvPicPr>
            <p:cNvPr id="39" name="object 35">
              <a:extLst>
                <a:ext uri="{FF2B5EF4-FFF2-40B4-BE49-F238E27FC236}">
                  <a16:creationId xmlns:a16="http://schemas.microsoft.com/office/drawing/2014/main" id="{4B0AAE75-7760-7C23-9952-30481BA9662D}"/>
                </a:ext>
              </a:extLst>
            </p:cNvPr>
            <p:cNvPicPr/>
            <p:nvPr/>
          </p:nvPicPr>
          <p:blipFill>
            <a:blip r:embed="rId7" cstate="print">
              <a:extLst>
                <a:ext uri="{BEBA8EAE-BF5A-486C-A8C5-ECC9F3942E4B}">
                  <a14:imgProps xmlns:a14="http://schemas.microsoft.com/office/drawing/2010/main">
                    <a14:imgLayer r:embed="rId8">
                      <a14:imgEffect>
                        <a14:brightnessContrast bright="20000" contrast="40000"/>
                      </a14:imgEffect>
                    </a14:imgLayer>
                  </a14:imgProps>
                </a:ext>
              </a:extLst>
            </a:blip>
            <a:stretch>
              <a:fillRect/>
            </a:stretch>
          </p:blipFill>
          <p:spPr>
            <a:xfrm>
              <a:off x="2324100" y="3944112"/>
              <a:ext cx="138683" cy="137160"/>
            </a:xfrm>
            <a:prstGeom prst="rect">
              <a:avLst/>
            </a:prstGeom>
          </p:spPr>
        </p:pic>
        <p:pic>
          <p:nvPicPr>
            <p:cNvPr id="40" name="object 36">
              <a:extLst>
                <a:ext uri="{FF2B5EF4-FFF2-40B4-BE49-F238E27FC236}">
                  <a16:creationId xmlns:a16="http://schemas.microsoft.com/office/drawing/2014/main" id="{1432E371-9CD8-57D8-77AF-DB1E462E4669}"/>
                </a:ext>
              </a:extLst>
            </p:cNvPr>
            <p:cNvPicPr/>
            <p:nvPr/>
          </p:nvPicPr>
          <p:blipFill>
            <a:blip r:embed="rId7" cstate="print">
              <a:extLst>
                <a:ext uri="{BEBA8EAE-BF5A-486C-A8C5-ECC9F3942E4B}">
                  <a14:imgProps xmlns:a14="http://schemas.microsoft.com/office/drawing/2010/main">
                    <a14:imgLayer r:embed="rId8">
                      <a14:imgEffect>
                        <a14:brightnessContrast bright="20000" contrast="40000"/>
                      </a14:imgEffect>
                    </a14:imgLayer>
                  </a14:imgProps>
                </a:ext>
              </a:extLst>
            </a:blip>
            <a:stretch>
              <a:fillRect/>
            </a:stretch>
          </p:blipFill>
          <p:spPr>
            <a:xfrm>
              <a:off x="3204971" y="3956304"/>
              <a:ext cx="140208" cy="137160"/>
            </a:xfrm>
            <a:prstGeom prst="rect">
              <a:avLst/>
            </a:prstGeom>
          </p:spPr>
        </p:pic>
      </p:grpSp>
      <p:grpSp>
        <p:nvGrpSpPr>
          <p:cNvPr id="41" name="object 41">
            <a:extLst>
              <a:ext uri="{FF2B5EF4-FFF2-40B4-BE49-F238E27FC236}">
                <a16:creationId xmlns:a16="http://schemas.microsoft.com/office/drawing/2014/main" id="{F3CE2B54-BEEC-8F61-505D-DE185E374A8D}"/>
              </a:ext>
            </a:extLst>
          </p:cNvPr>
          <p:cNvGrpSpPr/>
          <p:nvPr/>
        </p:nvGrpSpPr>
        <p:grpSpPr>
          <a:xfrm>
            <a:off x="1692917" y="4075646"/>
            <a:ext cx="5419604" cy="1850475"/>
            <a:chOff x="688715" y="3971544"/>
            <a:chExt cx="5419604" cy="1850475"/>
          </a:xfrm>
        </p:grpSpPr>
        <p:sp>
          <p:nvSpPr>
            <p:cNvPr id="42" name="object 42">
              <a:extLst>
                <a:ext uri="{FF2B5EF4-FFF2-40B4-BE49-F238E27FC236}">
                  <a16:creationId xmlns:a16="http://schemas.microsoft.com/office/drawing/2014/main" id="{5B39691B-2ED9-B087-B921-F9C00524F4E8}"/>
                </a:ext>
              </a:extLst>
            </p:cNvPr>
            <p:cNvSpPr/>
            <p:nvPr/>
          </p:nvSpPr>
          <p:spPr>
            <a:xfrm>
              <a:off x="726948" y="5490971"/>
              <a:ext cx="5339080" cy="140335"/>
            </a:xfrm>
            <a:custGeom>
              <a:avLst/>
              <a:gdLst/>
              <a:ahLst/>
              <a:cxnLst/>
              <a:rect l="l" t="t" r="r" b="b"/>
              <a:pathLst>
                <a:path w="5339080" h="140335">
                  <a:moveTo>
                    <a:pt x="126492" y="70104"/>
                  </a:moveTo>
                  <a:lnTo>
                    <a:pt x="0" y="0"/>
                  </a:lnTo>
                  <a:lnTo>
                    <a:pt x="0" y="140208"/>
                  </a:lnTo>
                  <a:lnTo>
                    <a:pt x="126492" y="70104"/>
                  </a:lnTo>
                  <a:close/>
                </a:path>
                <a:path w="5339080" h="140335">
                  <a:moveTo>
                    <a:pt x="3455822" y="62001"/>
                  </a:moveTo>
                  <a:lnTo>
                    <a:pt x="3423031" y="62001"/>
                  </a:lnTo>
                  <a:lnTo>
                    <a:pt x="3423031" y="78359"/>
                  </a:lnTo>
                  <a:lnTo>
                    <a:pt x="3455822" y="78359"/>
                  </a:lnTo>
                  <a:lnTo>
                    <a:pt x="3455822" y="62001"/>
                  </a:lnTo>
                  <a:close/>
                </a:path>
                <a:path w="5339080" h="140335">
                  <a:moveTo>
                    <a:pt x="3499510" y="62001"/>
                  </a:moveTo>
                  <a:lnTo>
                    <a:pt x="3466719" y="62001"/>
                  </a:lnTo>
                  <a:lnTo>
                    <a:pt x="3466719" y="78359"/>
                  </a:lnTo>
                  <a:lnTo>
                    <a:pt x="3499510" y="78359"/>
                  </a:lnTo>
                  <a:lnTo>
                    <a:pt x="3499510" y="62001"/>
                  </a:lnTo>
                  <a:close/>
                </a:path>
                <a:path w="5339080" h="140335">
                  <a:moveTo>
                    <a:pt x="3543325" y="62001"/>
                  </a:moveTo>
                  <a:lnTo>
                    <a:pt x="3510534" y="62001"/>
                  </a:lnTo>
                  <a:lnTo>
                    <a:pt x="3510534" y="78359"/>
                  </a:lnTo>
                  <a:lnTo>
                    <a:pt x="3543325" y="78359"/>
                  </a:lnTo>
                  <a:lnTo>
                    <a:pt x="3543325" y="62001"/>
                  </a:lnTo>
                  <a:close/>
                </a:path>
                <a:path w="5339080" h="140335">
                  <a:moveTo>
                    <a:pt x="3587013" y="62001"/>
                  </a:moveTo>
                  <a:lnTo>
                    <a:pt x="3554222" y="62001"/>
                  </a:lnTo>
                  <a:lnTo>
                    <a:pt x="3554222" y="78359"/>
                  </a:lnTo>
                  <a:lnTo>
                    <a:pt x="3587013" y="78359"/>
                  </a:lnTo>
                  <a:lnTo>
                    <a:pt x="3587013" y="62001"/>
                  </a:lnTo>
                  <a:close/>
                </a:path>
                <a:path w="5339080" h="140335">
                  <a:moveTo>
                    <a:pt x="3630828" y="62001"/>
                  </a:moveTo>
                  <a:lnTo>
                    <a:pt x="3598037" y="62001"/>
                  </a:lnTo>
                  <a:lnTo>
                    <a:pt x="3598037" y="78359"/>
                  </a:lnTo>
                  <a:lnTo>
                    <a:pt x="3630828" y="78359"/>
                  </a:lnTo>
                  <a:lnTo>
                    <a:pt x="3630828" y="62001"/>
                  </a:lnTo>
                  <a:close/>
                </a:path>
                <a:path w="5339080" h="140335">
                  <a:moveTo>
                    <a:pt x="3674516" y="62001"/>
                  </a:moveTo>
                  <a:lnTo>
                    <a:pt x="3641725" y="62001"/>
                  </a:lnTo>
                  <a:lnTo>
                    <a:pt x="3641725" y="78359"/>
                  </a:lnTo>
                  <a:lnTo>
                    <a:pt x="3674516" y="78359"/>
                  </a:lnTo>
                  <a:lnTo>
                    <a:pt x="3674516" y="62001"/>
                  </a:lnTo>
                  <a:close/>
                </a:path>
                <a:path w="5339080" h="140335">
                  <a:moveTo>
                    <a:pt x="3718204" y="62001"/>
                  </a:moveTo>
                  <a:lnTo>
                    <a:pt x="3685413" y="62001"/>
                  </a:lnTo>
                  <a:lnTo>
                    <a:pt x="3685413" y="78359"/>
                  </a:lnTo>
                  <a:lnTo>
                    <a:pt x="3718204" y="78359"/>
                  </a:lnTo>
                  <a:lnTo>
                    <a:pt x="3718204" y="62001"/>
                  </a:lnTo>
                  <a:close/>
                </a:path>
                <a:path w="5339080" h="140335">
                  <a:moveTo>
                    <a:pt x="3762019" y="62001"/>
                  </a:moveTo>
                  <a:lnTo>
                    <a:pt x="3729228" y="62001"/>
                  </a:lnTo>
                  <a:lnTo>
                    <a:pt x="3729228" y="78359"/>
                  </a:lnTo>
                  <a:lnTo>
                    <a:pt x="3762019" y="78359"/>
                  </a:lnTo>
                  <a:lnTo>
                    <a:pt x="3762019" y="62001"/>
                  </a:lnTo>
                  <a:close/>
                </a:path>
                <a:path w="5339080" h="140335">
                  <a:moveTo>
                    <a:pt x="3805707" y="62001"/>
                  </a:moveTo>
                  <a:lnTo>
                    <a:pt x="3772916" y="62001"/>
                  </a:lnTo>
                  <a:lnTo>
                    <a:pt x="3772916" y="78359"/>
                  </a:lnTo>
                  <a:lnTo>
                    <a:pt x="3805707" y="78359"/>
                  </a:lnTo>
                  <a:lnTo>
                    <a:pt x="3805707" y="62001"/>
                  </a:lnTo>
                  <a:close/>
                </a:path>
                <a:path w="5339080" h="140335">
                  <a:moveTo>
                    <a:pt x="3849395" y="62001"/>
                  </a:moveTo>
                  <a:lnTo>
                    <a:pt x="3816604" y="62001"/>
                  </a:lnTo>
                  <a:lnTo>
                    <a:pt x="3816604" y="78359"/>
                  </a:lnTo>
                  <a:lnTo>
                    <a:pt x="3849395" y="78359"/>
                  </a:lnTo>
                  <a:lnTo>
                    <a:pt x="3849395" y="62001"/>
                  </a:lnTo>
                  <a:close/>
                </a:path>
                <a:path w="5339080" h="140335">
                  <a:moveTo>
                    <a:pt x="3893210" y="62001"/>
                  </a:moveTo>
                  <a:lnTo>
                    <a:pt x="3860419" y="62001"/>
                  </a:lnTo>
                  <a:lnTo>
                    <a:pt x="3860419" y="78359"/>
                  </a:lnTo>
                  <a:lnTo>
                    <a:pt x="3893210" y="78359"/>
                  </a:lnTo>
                  <a:lnTo>
                    <a:pt x="3893210" y="62001"/>
                  </a:lnTo>
                  <a:close/>
                </a:path>
                <a:path w="5339080" h="140335">
                  <a:moveTo>
                    <a:pt x="3936898" y="62001"/>
                  </a:moveTo>
                  <a:lnTo>
                    <a:pt x="3904107" y="62001"/>
                  </a:lnTo>
                  <a:lnTo>
                    <a:pt x="3904107" y="78359"/>
                  </a:lnTo>
                  <a:lnTo>
                    <a:pt x="3936898" y="78359"/>
                  </a:lnTo>
                  <a:lnTo>
                    <a:pt x="3936898" y="62001"/>
                  </a:lnTo>
                  <a:close/>
                </a:path>
                <a:path w="5339080" h="140335">
                  <a:moveTo>
                    <a:pt x="3980713" y="62001"/>
                  </a:moveTo>
                  <a:lnTo>
                    <a:pt x="3947922" y="62001"/>
                  </a:lnTo>
                  <a:lnTo>
                    <a:pt x="3947922" y="78359"/>
                  </a:lnTo>
                  <a:lnTo>
                    <a:pt x="3980713" y="78359"/>
                  </a:lnTo>
                  <a:lnTo>
                    <a:pt x="3980713" y="62001"/>
                  </a:lnTo>
                  <a:close/>
                </a:path>
                <a:path w="5339080" h="140335">
                  <a:moveTo>
                    <a:pt x="4024401" y="62001"/>
                  </a:moveTo>
                  <a:lnTo>
                    <a:pt x="3991610" y="62001"/>
                  </a:lnTo>
                  <a:lnTo>
                    <a:pt x="3991610" y="78359"/>
                  </a:lnTo>
                  <a:lnTo>
                    <a:pt x="4024401" y="78359"/>
                  </a:lnTo>
                  <a:lnTo>
                    <a:pt x="4024401" y="62001"/>
                  </a:lnTo>
                  <a:close/>
                </a:path>
                <a:path w="5339080" h="140335">
                  <a:moveTo>
                    <a:pt x="4068089" y="62001"/>
                  </a:moveTo>
                  <a:lnTo>
                    <a:pt x="4035298" y="62001"/>
                  </a:lnTo>
                  <a:lnTo>
                    <a:pt x="4035298" y="78359"/>
                  </a:lnTo>
                  <a:lnTo>
                    <a:pt x="4068089" y="78359"/>
                  </a:lnTo>
                  <a:lnTo>
                    <a:pt x="4068089" y="62001"/>
                  </a:lnTo>
                  <a:close/>
                </a:path>
                <a:path w="5339080" h="140335">
                  <a:moveTo>
                    <a:pt x="4111904" y="62001"/>
                  </a:moveTo>
                  <a:lnTo>
                    <a:pt x="4079113" y="62001"/>
                  </a:lnTo>
                  <a:lnTo>
                    <a:pt x="4079113" y="78359"/>
                  </a:lnTo>
                  <a:lnTo>
                    <a:pt x="4111904" y="78359"/>
                  </a:lnTo>
                  <a:lnTo>
                    <a:pt x="4111904" y="62001"/>
                  </a:lnTo>
                  <a:close/>
                </a:path>
                <a:path w="5339080" h="140335">
                  <a:moveTo>
                    <a:pt x="4155592" y="62001"/>
                  </a:moveTo>
                  <a:lnTo>
                    <a:pt x="4122801" y="62001"/>
                  </a:lnTo>
                  <a:lnTo>
                    <a:pt x="4122801" y="78359"/>
                  </a:lnTo>
                  <a:lnTo>
                    <a:pt x="4155592" y="78359"/>
                  </a:lnTo>
                  <a:lnTo>
                    <a:pt x="4155592" y="62001"/>
                  </a:lnTo>
                  <a:close/>
                </a:path>
                <a:path w="5339080" h="140335">
                  <a:moveTo>
                    <a:pt x="4199407" y="62001"/>
                  </a:moveTo>
                  <a:lnTo>
                    <a:pt x="4166616" y="62001"/>
                  </a:lnTo>
                  <a:lnTo>
                    <a:pt x="4166616" y="78359"/>
                  </a:lnTo>
                  <a:lnTo>
                    <a:pt x="4199407" y="78359"/>
                  </a:lnTo>
                  <a:lnTo>
                    <a:pt x="4199407" y="62001"/>
                  </a:lnTo>
                  <a:close/>
                </a:path>
                <a:path w="5339080" h="140335">
                  <a:moveTo>
                    <a:pt x="4243095" y="62001"/>
                  </a:moveTo>
                  <a:lnTo>
                    <a:pt x="4210304" y="62001"/>
                  </a:lnTo>
                  <a:lnTo>
                    <a:pt x="4210304" y="78359"/>
                  </a:lnTo>
                  <a:lnTo>
                    <a:pt x="4243095" y="78359"/>
                  </a:lnTo>
                  <a:lnTo>
                    <a:pt x="4243095" y="62001"/>
                  </a:lnTo>
                  <a:close/>
                </a:path>
                <a:path w="5339080" h="140335">
                  <a:moveTo>
                    <a:pt x="4286783" y="62001"/>
                  </a:moveTo>
                  <a:lnTo>
                    <a:pt x="4253992" y="62001"/>
                  </a:lnTo>
                  <a:lnTo>
                    <a:pt x="4253992" y="78359"/>
                  </a:lnTo>
                  <a:lnTo>
                    <a:pt x="4286783" y="78359"/>
                  </a:lnTo>
                  <a:lnTo>
                    <a:pt x="4286783" y="62001"/>
                  </a:lnTo>
                  <a:close/>
                </a:path>
                <a:path w="5339080" h="140335">
                  <a:moveTo>
                    <a:pt x="4330598" y="62001"/>
                  </a:moveTo>
                  <a:lnTo>
                    <a:pt x="4297807" y="62001"/>
                  </a:lnTo>
                  <a:lnTo>
                    <a:pt x="4297807" y="78359"/>
                  </a:lnTo>
                  <a:lnTo>
                    <a:pt x="4330598" y="78359"/>
                  </a:lnTo>
                  <a:lnTo>
                    <a:pt x="4330598" y="62001"/>
                  </a:lnTo>
                  <a:close/>
                </a:path>
                <a:path w="5339080" h="140335">
                  <a:moveTo>
                    <a:pt x="4374273" y="62001"/>
                  </a:moveTo>
                  <a:lnTo>
                    <a:pt x="4341495" y="62001"/>
                  </a:lnTo>
                  <a:lnTo>
                    <a:pt x="4341495" y="78359"/>
                  </a:lnTo>
                  <a:lnTo>
                    <a:pt x="4374273" y="78359"/>
                  </a:lnTo>
                  <a:lnTo>
                    <a:pt x="4374273" y="62001"/>
                  </a:lnTo>
                  <a:close/>
                </a:path>
                <a:path w="5339080" h="140335">
                  <a:moveTo>
                    <a:pt x="4417961" y="62001"/>
                  </a:moveTo>
                  <a:lnTo>
                    <a:pt x="4385183" y="62001"/>
                  </a:lnTo>
                  <a:lnTo>
                    <a:pt x="4385183" y="78359"/>
                  </a:lnTo>
                  <a:lnTo>
                    <a:pt x="4417961" y="78359"/>
                  </a:lnTo>
                  <a:lnTo>
                    <a:pt x="4417961" y="62001"/>
                  </a:lnTo>
                  <a:close/>
                </a:path>
                <a:path w="5339080" h="140335">
                  <a:moveTo>
                    <a:pt x="4461789" y="62001"/>
                  </a:moveTo>
                  <a:lnTo>
                    <a:pt x="4428998" y="62001"/>
                  </a:lnTo>
                  <a:lnTo>
                    <a:pt x="4428998" y="78359"/>
                  </a:lnTo>
                  <a:lnTo>
                    <a:pt x="4461789" y="78359"/>
                  </a:lnTo>
                  <a:lnTo>
                    <a:pt x="4461789" y="62001"/>
                  </a:lnTo>
                  <a:close/>
                </a:path>
                <a:path w="5339080" h="140335">
                  <a:moveTo>
                    <a:pt x="4505477" y="62001"/>
                  </a:moveTo>
                  <a:lnTo>
                    <a:pt x="4472686" y="62001"/>
                  </a:lnTo>
                  <a:lnTo>
                    <a:pt x="4472686" y="78359"/>
                  </a:lnTo>
                  <a:lnTo>
                    <a:pt x="4505477" y="78359"/>
                  </a:lnTo>
                  <a:lnTo>
                    <a:pt x="4505477" y="62001"/>
                  </a:lnTo>
                  <a:close/>
                </a:path>
                <a:path w="5339080" h="140335">
                  <a:moveTo>
                    <a:pt x="4549292" y="62001"/>
                  </a:moveTo>
                  <a:lnTo>
                    <a:pt x="4516501" y="62001"/>
                  </a:lnTo>
                  <a:lnTo>
                    <a:pt x="4516501" y="78359"/>
                  </a:lnTo>
                  <a:lnTo>
                    <a:pt x="4549292" y="78359"/>
                  </a:lnTo>
                  <a:lnTo>
                    <a:pt x="4549292" y="62001"/>
                  </a:lnTo>
                  <a:close/>
                </a:path>
                <a:path w="5339080" h="140335">
                  <a:moveTo>
                    <a:pt x="4592980" y="62001"/>
                  </a:moveTo>
                  <a:lnTo>
                    <a:pt x="4560189" y="62001"/>
                  </a:lnTo>
                  <a:lnTo>
                    <a:pt x="4560189" y="78359"/>
                  </a:lnTo>
                  <a:lnTo>
                    <a:pt x="4592980" y="78359"/>
                  </a:lnTo>
                  <a:lnTo>
                    <a:pt x="4592980" y="62001"/>
                  </a:lnTo>
                  <a:close/>
                </a:path>
                <a:path w="5339080" h="140335">
                  <a:moveTo>
                    <a:pt x="4636668" y="62001"/>
                  </a:moveTo>
                  <a:lnTo>
                    <a:pt x="4603877" y="62001"/>
                  </a:lnTo>
                  <a:lnTo>
                    <a:pt x="4603877" y="78359"/>
                  </a:lnTo>
                  <a:lnTo>
                    <a:pt x="4636668" y="78359"/>
                  </a:lnTo>
                  <a:lnTo>
                    <a:pt x="4636668" y="62001"/>
                  </a:lnTo>
                  <a:close/>
                </a:path>
                <a:path w="5339080" h="140335">
                  <a:moveTo>
                    <a:pt x="4680483" y="62001"/>
                  </a:moveTo>
                  <a:lnTo>
                    <a:pt x="4647692" y="62001"/>
                  </a:lnTo>
                  <a:lnTo>
                    <a:pt x="4647692" y="78359"/>
                  </a:lnTo>
                  <a:lnTo>
                    <a:pt x="4680483" y="78359"/>
                  </a:lnTo>
                  <a:lnTo>
                    <a:pt x="4680483" y="62001"/>
                  </a:lnTo>
                  <a:close/>
                </a:path>
                <a:path w="5339080" h="140335">
                  <a:moveTo>
                    <a:pt x="4724171" y="62001"/>
                  </a:moveTo>
                  <a:lnTo>
                    <a:pt x="4691380" y="62001"/>
                  </a:lnTo>
                  <a:lnTo>
                    <a:pt x="4691380" y="78359"/>
                  </a:lnTo>
                  <a:lnTo>
                    <a:pt x="4724171" y="78359"/>
                  </a:lnTo>
                  <a:lnTo>
                    <a:pt x="4724171" y="62001"/>
                  </a:lnTo>
                  <a:close/>
                </a:path>
                <a:path w="5339080" h="140335">
                  <a:moveTo>
                    <a:pt x="4767986" y="62001"/>
                  </a:moveTo>
                  <a:lnTo>
                    <a:pt x="4735195" y="62001"/>
                  </a:lnTo>
                  <a:lnTo>
                    <a:pt x="4735195" y="78359"/>
                  </a:lnTo>
                  <a:lnTo>
                    <a:pt x="4767986" y="78359"/>
                  </a:lnTo>
                  <a:lnTo>
                    <a:pt x="4767986" y="62001"/>
                  </a:lnTo>
                  <a:close/>
                </a:path>
                <a:path w="5339080" h="140335">
                  <a:moveTo>
                    <a:pt x="4811661" y="62001"/>
                  </a:moveTo>
                  <a:lnTo>
                    <a:pt x="4778883" y="62001"/>
                  </a:lnTo>
                  <a:lnTo>
                    <a:pt x="4778883" y="78359"/>
                  </a:lnTo>
                  <a:lnTo>
                    <a:pt x="4811661" y="78359"/>
                  </a:lnTo>
                  <a:lnTo>
                    <a:pt x="4811661" y="62001"/>
                  </a:lnTo>
                  <a:close/>
                </a:path>
                <a:path w="5339080" h="140335">
                  <a:moveTo>
                    <a:pt x="4855362" y="62001"/>
                  </a:moveTo>
                  <a:lnTo>
                    <a:pt x="4822571" y="62001"/>
                  </a:lnTo>
                  <a:lnTo>
                    <a:pt x="4822571" y="78359"/>
                  </a:lnTo>
                  <a:lnTo>
                    <a:pt x="4855362" y="78359"/>
                  </a:lnTo>
                  <a:lnTo>
                    <a:pt x="4855362" y="62001"/>
                  </a:lnTo>
                  <a:close/>
                </a:path>
                <a:path w="5339080" h="140335">
                  <a:moveTo>
                    <a:pt x="4899177" y="62001"/>
                  </a:moveTo>
                  <a:lnTo>
                    <a:pt x="4866386" y="62001"/>
                  </a:lnTo>
                  <a:lnTo>
                    <a:pt x="4866386" y="78359"/>
                  </a:lnTo>
                  <a:lnTo>
                    <a:pt x="4899177" y="78359"/>
                  </a:lnTo>
                  <a:lnTo>
                    <a:pt x="4899177" y="62001"/>
                  </a:lnTo>
                  <a:close/>
                </a:path>
                <a:path w="5339080" h="140335">
                  <a:moveTo>
                    <a:pt x="4942865" y="62001"/>
                  </a:moveTo>
                  <a:lnTo>
                    <a:pt x="4910074" y="62001"/>
                  </a:lnTo>
                  <a:lnTo>
                    <a:pt x="4910074" y="78359"/>
                  </a:lnTo>
                  <a:lnTo>
                    <a:pt x="4942865" y="78359"/>
                  </a:lnTo>
                  <a:lnTo>
                    <a:pt x="4942865" y="62001"/>
                  </a:lnTo>
                  <a:close/>
                </a:path>
                <a:path w="5339080" h="140335">
                  <a:moveTo>
                    <a:pt x="4986553" y="62001"/>
                  </a:moveTo>
                  <a:lnTo>
                    <a:pt x="4953762" y="62001"/>
                  </a:lnTo>
                  <a:lnTo>
                    <a:pt x="4953762" y="78359"/>
                  </a:lnTo>
                  <a:lnTo>
                    <a:pt x="4986553" y="78359"/>
                  </a:lnTo>
                  <a:lnTo>
                    <a:pt x="4986553" y="62001"/>
                  </a:lnTo>
                  <a:close/>
                </a:path>
                <a:path w="5339080" h="140335">
                  <a:moveTo>
                    <a:pt x="5030368" y="62001"/>
                  </a:moveTo>
                  <a:lnTo>
                    <a:pt x="4997577" y="62001"/>
                  </a:lnTo>
                  <a:lnTo>
                    <a:pt x="4997577" y="78359"/>
                  </a:lnTo>
                  <a:lnTo>
                    <a:pt x="5030368" y="78359"/>
                  </a:lnTo>
                  <a:lnTo>
                    <a:pt x="5030368" y="62001"/>
                  </a:lnTo>
                  <a:close/>
                </a:path>
                <a:path w="5339080" h="140335">
                  <a:moveTo>
                    <a:pt x="5074056" y="62001"/>
                  </a:moveTo>
                  <a:lnTo>
                    <a:pt x="5041265" y="62001"/>
                  </a:lnTo>
                  <a:lnTo>
                    <a:pt x="5041265" y="78359"/>
                  </a:lnTo>
                  <a:lnTo>
                    <a:pt x="5074056" y="78359"/>
                  </a:lnTo>
                  <a:lnTo>
                    <a:pt x="5074056" y="62001"/>
                  </a:lnTo>
                  <a:close/>
                </a:path>
                <a:path w="5339080" h="140335">
                  <a:moveTo>
                    <a:pt x="5117871" y="62001"/>
                  </a:moveTo>
                  <a:lnTo>
                    <a:pt x="5085080" y="62001"/>
                  </a:lnTo>
                  <a:lnTo>
                    <a:pt x="5085080" y="78359"/>
                  </a:lnTo>
                  <a:lnTo>
                    <a:pt x="5117871" y="78359"/>
                  </a:lnTo>
                  <a:lnTo>
                    <a:pt x="5117871" y="62001"/>
                  </a:lnTo>
                  <a:close/>
                </a:path>
                <a:path w="5339080" h="140335">
                  <a:moveTo>
                    <a:pt x="5161559" y="62001"/>
                  </a:moveTo>
                  <a:lnTo>
                    <a:pt x="5128768" y="62001"/>
                  </a:lnTo>
                  <a:lnTo>
                    <a:pt x="5128768" y="78359"/>
                  </a:lnTo>
                  <a:lnTo>
                    <a:pt x="5161559" y="78359"/>
                  </a:lnTo>
                  <a:lnTo>
                    <a:pt x="5161559" y="62001"/>
                  </a:lnTo>
                  <a:close/>
                </a:path>
                <a:path w="5339080" h="140335">
                  <a:moveTo>
                    <a:pt x="5205247" y="62001"/>
                  </a:moveTo>
                  <a:lnTo>
                    <a:pt x="5172456" y="62001"/>
                  </a:lnTo>
                  <a:lnTo>
                    <a:pt x="5172456" y="78359"/>
                  </a:lnTo>
                  <a:lnTo>
                    <a:pt x="5205247" y="78359"/>
                  </a:lnTo>
                  <a:lnTo>
                    <a:pt x="5205247" y="62001"/>
                  </a:lnTo>
                  <a:close/>
                </a:path>
                <a:path w="5339080" h="140335">
                  <a:moveTo>
                    <a:pt x="5249062" y="62001"/>
                  </a:moveTo>
                  <a:lnTo>
                    <a:pt x="5216271" y="62001"/>
                  </a:lnTo>
                  <a:lnTo>
                    <a:pt x="5216271" y="78359"/>
                  </a:lnTo>
                  <a:lnTo>
                    <a:pt x="5249062" y="78359"/>
                  </a:lnTo>
                  <a:lnTo>
                    <a:pt x="5249062" y="62001"/>
                  </a:lnTo>
                  <a:close/>
                </a:path>
                <a:path w="5339080" h="140335">
                  <a:moveTo>
                    <a:pt x="5276075" y="62001"/>
                  </a:moveTo>
                  <a:lnTo>
                    <a:pt x="5259959" y="62001"/>
                  </a:lnTo>
                  <a:lnTo>
                    <a:pt x="5259959" y="78359"/>
                  </a:lnTo>
                  <a:lnTo>
                    <a:pt x="5276075" y="78359"/>
                  </a:lnTo>
                  <a:lnTo>
                    <a:pt x="5276075" y="62001"/>
                  </a:lnTo>
                  <a:close/>
                </a:path>
                <a:path w="5339080" h="140335">
                  <a:moveTo>
                    <a:pt x="5338572" y="70104"/>
                  </a:moveTo>
                  <a:lnTo>
                    <a:pt x="5276088" y="23368"/>
                  </a:lnTo>
                  <a:lnTo>
                    <a:pt x="5276088" y="116840"/>
                  </a:lnTo>
                  <a:lnTo>
                    <a:pt x="5338572" y="70104"/>
                  </a:lnTo>
                  <a:close/>
                </a:path>
              </a:pathLst>
            </a:custGeom>
            <a:solidFill>
              <a:srgbClr val="565656"/>
            </a:solidFill>
          </p:spPr>
          <p:txBody>
            <a:bodyPr wrap="square" lIns="0" tIns="0" rIns="0" bIns="0" rtlCol="0"/>
            <a:lstStyle/>
            <a:p>
              <a:endParaRPr dirty="0"/>
            </a:p>
          </p:txBody>
        </p:sp>
        <p:sp>
          <p:nvSpPr>
            <p:cNvPr id="44" name="object 44">
              <a:extLst>
                <a:ext uri="{FF2B5EF4-FFF2-40B4-BE49-F238E27FC236}">
                  <a16:creationId xmlns:a16="http://schemas.microsoft.com/office/drawing/2014/main" id="{77049128-A9F2-58E6-8E13-778A833E16FD}"/>
                </a:ext>
              </a:extLst>
            </p:cNvPr>
            <p:cNvSpPr/>
            <p:nvPr/>
          </p:nvSpPr>
          <p:spPr>
            <a:xfrm>
              <a:off x="2028444" y="5478779"/>
              <a:ext cx="4079875" cy="160020"/>
            </a:xfrm>
            <a:custGeom>
              <a:avLst/>
              <a:gdLst/>
              <a:ahLst/>
              <a:cxnLst/>
              <a:rect l="l" t="t" r="r" b="b"/>
              <a:pathLst>
                <a:path w="4079875" h="160020">
                  <a:moveTo>
                    <a:pt x="126492" y="89789"/>
                  </a:moveTo>
                  <a:lnTo>
                    <a:pt x="0" y="20193"/>
                  </a:lnTo>
                  <a:lnTo>
                    <a:pt x="0" y="159499"/>
                  </a:lnTo>
                  <a:lnTo>
                    <a:pt x="126492" y="89789"/>
                  </a:lnTo>
                  <a:close/>
                </a:path>
                <a:path w="4079875" h="160020">
                  <a:moveTo>
                    <a:pt x="1086866" y="69723"/>
                  </a:moveTo>
                  <a:lnTo>
                    <a:pt x="960374" y="0"/>
                  </a:lnTo>
                  <a:lnTo>
                    <a:pt x="960374" y="139369"/>
                  </a:lnTo>
                  <a:lnTo>
                    <a:pt x="1086866" y="69723"/>
                  </a:lnTo>
                  <a:close/>
                </a:path>
                <a:path w="4079875" h="160020">
                  <a:moveTo>
                    <a:pt x="2251583" y="89789"/>
                  </a:moveTo>
                  <a:lnTo>
                    <a:pt x="2125091" y="20193"/>
                  </a:lnTo>
                  <a:lnTo>
                    <a:pt x="2125091" y="159499"/>
                  </a:lnTo>
                  <a:lnTo>
                    <a:pt x="2251583" y="89789"/>
                  </a:lnTo>
                  <a:close/>
                </a:path>
                <a:path w="4079875" h="160020">
                  <a:moveTo>
                    <a:pt x="3204337" y="89789"/>
                  </a:moveTo>
                  <a:lnTo>
                    <a:pt x="3077845" y="20193"/>
                  </a:lnTo>
                  <a:lnTo>
                    <a:pt x="3077845" y="159499"/>
                  </a:lnTo>
                  <a:lnTo>
                    <a:pt x="3204337" y="89789"/>
                  </a:lnTo>
                  <a:close/>
                </a:path>
                <a:path w="4079875" h="160020">
                  <a:moveTo>
                    <a:pt x="4079367" y="89789"/>
                  </a:moveTo>
                  <a:lnTo>
                    <a:pt x="3952875" y="20193"/>
                  </a:lnTo>
                  <a:lnTo>
                    <a:pt x="3952875" y="159499"/>
                  </a:lnTo>
                  <a:lnTo>
                    <a:pt x="4079367" y="89789"/>
                  </a:lnTo>
                  <a:close/>
                </a:path>
              </a:pathLst>
            </a:custGeom>
            <a:solidFill>
              <a:srgbClr val="565656"/>
            </a:solidFill>
          </p:spPr>
          <p:txBody>
            <a:bodyPr wrap="square" lIns="0" tIns="0" rIns="0" bIns="0" rtlCol="0"/>
            <a:lstStyle/>
            <a:p>
              <a:endParaRPr/>
            </a:p>
          </p:txBody>
        </p:sp>
        <p:sp>
          <p:nvSpPr>
            <p:cNvPr id="45" name="object 45">
              <a:extLst>
                <a:ext uri="{FF2B5EF4-FFF2-40B4-BE49-F238E27FC236}">
                  <a16:creationId xmlns:a16="http://schemas.microsoft.com/office/drawing/2014/main" id="{BC4581C1-7477-F4F7-87A4-1B2DE4AAFED0}"/>
                </a:ext>
              </a:extLst>
            </p:cNvPr>
            <p:cNvSpPr/>
            <p:nvPr/>
          </p:nvSpPr>
          <p:spPr>
            <a:xfrm>
              <a:off x="709421" y="4031742"/>
              <a:ext cx="568960" cy="0"/>
            </a:xfrm>
            <a:custGeom>
              <a:avLst/>
              <a:gdLst/>
              <a:ahLst/>
              <a:cxnLst/>
              <a:rect l="l" t="t" r="r" b="b"/>
              <a:pathLst>
                <a:path w="568960">
                  <a:moveTo>
                    <a:pt x="0" y="0"/>
                  </a:moveTo>
                  <a:lnTo>
                    <a:pt x="568452" y="0"/>
                  </a:lnTo>
                </a:path>
              </a:pathLst>
            </a:custGeom>
            <a:ln w="22225">
              <a:solidFill>
                <a:srgbClr val="EB1C24"/>
              </a:solidFill>
              <a:prstDash val="sysDash"/>
            </a:ln>
          </p:spPr>
          <p:txBody>
            <a:bodyPr wrap="square" lIns="0" tIns="0" rIns="0" bIns="0" rtlCol="0"/>
            <a:lstStyle/>
            <a:p>
              <a:endParaRPr dirty="0"/>
            </a:p>
          </p:txBody>
        </p:sp>
        <p:pic>
          <p:nvPicPr>
            <p:cNvPr id="46" name="object 46">
              <a:extLst>
                <a:ext uri="{FF2B5EF4-FFF2-40B4-BE49-F238E27FC236}">
                  <a16:creationId xmlns:a16="http://schemas.microsoft.com/office/drawing/2014/main" id="{7EE053F2-4FE8-CBA9-CA86-C18E03FCC8E9}"/>
                </a:ext>
              </a:extLst>
            </p:cNvPr>
            <p:cNvPicPr/>
            <p:nvPr/>
          </p:nvPicPr>
          <p:blipFill>
            <a:blip r:embed="rId7" cstate="print">
              <a:extLst>
                <a:ext uri="{BEBA8EAE-BF5A-486C-A8C5-ECC9F3942E4B}">
                  <a14:imgProps xmlns:a14="http://schemas.microsoft.com/office/drawing/2010/main">
                    <a14:imgLayer r:embed="rId8">
                      <a14:imgEffect>
                        <a14:brightnessContrast bright="20000" contrast="40000"/>
                      </a14:imgEffect>
                    </a14:imgLayer>
                  </a14:imgProps>
                </a:ext>
              </a:extLst>
            </a:blip>
            <a:stretch>
              <a:fillRect/>
            </a:stretch>
          </p:blipFill>
          <p:spPr>
            <a:xfrm>
              <a:off x="938783" y="3971544"/>
              <a:ext cx="140208" cy="140207"/>
            </a:xfrm>
            <a:prstGeom prst="rect">
              <a:avLst/>
            </a:prstGeom>
          </p:spPr>
        </p:pic>
        <p:sp>
          <p:nvSpPr>
            <p:cNvPr id="48" name="object 48">
              <a:extLst>
                <a:ext uri="{FF2B5EF4-FFF2-40B4-BE49-F238E27FC236}">
                  <a16:creationId xmlns:a16="http://schemas.microsoft.com/office/drawing/2014/main" id="{B71DE4A2-6667-8080-7127-C13BED4EB56F}"/>
                </a:ext>
              </a:extLst>
            </p:cNvPr>
            <p:cNvSpPr/>
            <p:nvPr/>
          </p:nvSpPr>
          <p:spPr>
            <a:xfrm>
              <a:off x="688715" y="4030980"/>
              <a:ext cx="45719" cy="1520188"/>
            </a:xfrm>
            <a:custGeom>
              <a:avLst/>
              <a:gdLst/>
              <a:ahLst/>
              <a:cxnLst/>
              <a:rect l="l" t="t" r="r" b="b"/>
              <a:pathLst>
                <a:path w="20320" h="1452245">
                  <a:moveTo>
                    <a:pt x="12700" y="0"/>
                  </a:moveTo>
                  <a:lnTo>
                    <a:pt x="0" y="0"/>
                  </a:lnTo>
                  <a:lnTo>
                    <a:pt x="7467" y="1452118"/>
                  </a:lnTo>
                  <a:lnTo>
                    <a:pt x="20167" y="1451991"/>
                  </a:lnTo>
                  <a:lnTo>
                    <a:pt x="12700" y="0"/>
                  </a:lnTo>
                  <a:close/>
                </a:path>
              </a:pathLst>
            </a:custGeom>
            <a:solidFill>
              <a:schemeClr val="tx1">
                <a:lumMod val="65000"/>
                <a:lumOff val="35000"/>
              </a:schemeClr>
            </a:solidFill>
            <a:ln>
              <a:noFill/>
            </a:ln>
          </p:spPr>
          <p:txBody>
            <a:bodyPr wrap="square" lIns="0" tIns="0" rIns="0" bIns="0" rtlCol="0"/>
            <a:lstStyle/>
            <a:p>
              <a:r>
                <a:rPr lang="en-US" dirty="0">
                  <a:solidFill>
                    <a:schemeClr val="tx1">
                      <a:lumMod val="50000"/>
                      <a:lumOff val="50000"/>
                    </a:schemeClr>
                  </a:solidFill>
                </a:rPr>
                <a:t> </a:t>
              </a:r>
              <a:endParaRPr dirty="0">
                <a:solidFill>
                  <a:schemeClr val="tx1">
                    <a:lumMod val="50000"/>
                    <a:lumOff val="50000"/>
                  </a:schemeClr>
                </a:solidFill>
              </a:endParaRPr>
            </a:p>
          </p:txBody>
        </p:sp>
        <p:pic>
          <p:nvPicPr>
            <p:cNvPr id="49" name="object 49">
              <a:extLst>
                <a:ext uri="{FF2B5EF4-FFF2-40B4-BE49-F238E27FC236}">
                  <a16:creationId xmlns:a16="http://schemas.microsoft.com/office/drawing/2014/main" id="{AA287160-79F4-6F61-B280-D68161E5C344}"/>
                </a:ext>
              </a:extLst>
            </p:cNvPr>
            <p:cNvPicPr/>
            <p:nvPr/>
          </p:nvPicPr>
          <p:blipFill>
            <a:blip r:embed="rId14" cstate="print"/>
            <a:stretch>
              <a:fillRect/>
            </a:stretch>
          </p:blipFill>
          <p:spPr>
            <a:xfrm>
              <a:off x="3203669" y="5280316"/>
              <a:ext cx="826453" cy="541703"/>
            </a:xfrm>
            <a:prstGeom prst="rect">
              <a:avLst/>
            </a:prstGeom>
          </p:spPr>
        </p:pic>
      </p:grpSp>
      <p:sp>
        <p:nvSpPr>
          <p:cNvPr id="50" name="object 25">
            <a:extLst>
              <a:ext uri="{FF2B5EF4-FFF2-40B4-BE49-F238E27FC236}">
                <a16:creationId xmlns:a16="http://schemas.microsoft.com/office/drawing/2014/main" id="{E67ED432-A045-34EA-B22C-AE035E0EF1CF}"/>
              </a:ext>
            </a:extLst>
          </p:cNvPr>
          <p:cNvSpPr txBox="1"/>
          <p:nvPr/>
        </p:nvSpPr>
        <p:spPr>
          <a:xfrm>
            <a:off x="8469903" y="4501707"/>
            <a:ext cx="2158738" cy="242182"/>
          </a:xfrm>
          <a:prstGeom prst="rect">
            <a:avLst/>
          </a:prstGeom>
        </p:spPr>
        <p:txBody>
          <a:bodyPr vert="horz" wrap="square" lIns="0" tIns="12065" rIns="0" bIns="0" rtlCol="0">
            <a:spAutoFit/>
          </a:bodyPr>
          <a:lstStyle/>
          <a:p>
            <a:pPr marL="407034" marR="5080" indent="-394970">
              <a:lnSpc>
                <a:spcPct val="112900"/>
              </a:lnSpc>
              <a:spcBef>
                <a:spcPts val="95"/>
              </a:spcBef>
            </a:pPr>
            <a:r>
              <a:rPr sz="1400" dirty="0">
                <a:solidFill>
                  <a:srgbClr val="EC1C24"/>
                </a:solidFill>
                <a:cs typeface="Verdana"/>
              </a:rPr>
              <a:t>Appr</a:t>
            </a:r>
            <a:r>
              <a:rPr sz="1400" spc="-25" dirty="0">
                <a:solidFill>
                  <a:srgbClr val="EC1C24"/>
                </a:solidFill>
                <a:cs typeface="Verdana"/>
              </a:rPr>
              <a:t>o</a:t>
            </a:r>
            <a:r>
              <a:rPr sz="1400" spc="-65" dirty="0">
                <a:solidFill>
                  <a:srgbClr val="EC1C24"/>
                </a:solidFill>
                <a:cs typeface="Verdana"/>
              </a:rPr>
              <a:t>v</a:t>
            </a:r>
            <a:r>
              <a:rPr sz="1400" spc="-20" dirty="0">
                <a:solidFill>
                  <a:srgbClr val="EC1C24"/>
                </a:solidFill>
                <a:cs typeface="Verdana"/>
              </a:rPr>
              <a:t>a</a:t>
            </a:r>
            <a:r>
              <a:rPr sz="1400" dirty="0">
                <a:solidFill>
                  <a:srgbClr val="EC1C24"/>
                </a:solidFill>
                <a:cs typeface="Verdana"/>
              </a:rPr>
              <a:t>l</a:t>
            </a:r>
            <a:r>
              <a:rPr sz="1400" spc="-75" dirty="0">
                <a:solidFill>
                  <a:srgbClr val="EC1C24"/>
                </a:solidFill>
                <a:cs typeface="Verdana"/>
              </a:rPr>
              <a:t> </a:t>
            </a:r>
            <a:r>
              <a:rPr sz="1400" spc="-10" dirty="0">
                <a:solidFill>
                  <a:srgbClr val="EC1C24"/>
                </a:solidFill>
                <a:cs typeface="Verdana"/>
              </a:rPr>
              <a:t>w</a:t>
            </a:r>
            <a:r>
              <a:rPr sz="1400" spc="10" dirty="0">
                <a:solidFill>
                  <a:srgbClr val="EC1C24"/>
                </a:solidFill>
                <a:cs typeface="Verdana"/>
              </a:rPr>
              <a:t>i</a:t>
            </a:r>
            <a:r>
              <a:rPr sz="1400" spc="-15" dirty="0">
                <a:solidFill>
                  <a:srgbClr val="EC1C24"/>
                </a:solidFill>
                <a:cs typeface="Verdana"/>
              </a:rPr>
              <a:t>th</a:t>
            </a:r>
            <a:r>
              <a:rPr sz="1400" spc="5" dirty="0">
                <a:solidFill>
                  <a:srgbClr val="EC1C24"/>
                </a:solidFill>
                <a:cs typeface="Verdana"/>
              </a:rPr>
              <a:t>i</a:t>
            </a:r>
            <a:r>
              <a:rPr sz="1400" dirty="0">
                <a:solidFill>
                  <a:srgbClr val="EC1C24"/>
                </a:solidFill>
                <a:cs typeface="Verdana"/>
              </a:rPr>
              <a:t>n 1</a:t>
            </a:r>
            <a:r>
              <a:rPr sz="1400" spc="-80" dirty="0">
                <a:solidFill>
                  <a:srgbClr val="EC1C24"/>
                </a:solidFill>
                <a:cs typeface="Verdana"/>
              </a:rPr>
              <a:t> </a:t>
            </a:r>
            <a:r>
              <a:rPr sz="1400" spc="-5" dirty="0">
                <a:solidFill>
                  <a:srgbClr val="EC1C24"/>
                </a:solidFill>
                <a:cs typeface="Verdana"/>
              </a:rPr>
              <a:t>hour</a:t>
            </a:r>
            <a:endParaRPr sz="1400" dirty="0">
              <a:solidFill>
                <a:srgbClr val="EC1C24"/>
              </a:solidFill>
              <a:cs typeface="Verdana"/>
            </a:endParaRPr>
          </a:p>
        </p:txBody>
      </p:sp>
      <p:sp>
        <p:nvSpPr>
          <p:cNvPr id="51" name="object 26">
            <a:extLst>
              <a:ext uri="{FF2B5EF4-FFF2-40B4-BE49-F238E27FC236}">
                <a16:creationId xmlns:a16="http://schemas.microsoft.com/office/drawing/2014/main" id="{CAB3ACC1-ED0E-3FEC-67A6-B0E33B9DBE3B}"/>
              </a:ext>
            </a:extLst>
          </p:cNvPr>
          <p:cNvSpPr txBox="1"/>
          <p:nvPr/>
        </p:nvSpPr>
        <p:spPr>
          <a:xfrm>
            <a:off x="6167635" y="4509039"/>
            <a:ext cx="2281754" cy="239617"/>
          </a:xfrm>
          <a:prstGeom prst="rect">
            <a:avLst/>
          </a:prstGeom>
        </p:spPr>
        <p:txBody>
          <a:bodyPr vert="horz" wrap="square" lIns="0" tIns="12700" rIns="0" bIns="0" rtlCol="0">
            <a:spAutoFit/>
          </a:bodyPr>
          <a:lstStyle/>
          <a:p>
            <a:pPr marL="12700" marR="5080" indent="408305">
              <a:lnSpc>
                <a:spcPct val="111400"/>
              </a:lnSpc>
              <a:spcBef>
                <a:spcPts val="100"/>
              </a:spcBef>
            </a:pPr>
            <a:r>
              <a:rPr sz="1400" spc="-20" dirty="0">
                <a:solidFill>
                  <a:schemeClr val="bg2">
                    <a:lumMod val="25000"/>
                  </a:schemeClr>
                </a:solidFill>
                <a:cs typeface="Verdana"/>
              </a:rPr>
              <a:t>Repaid </a:t>
            </a:r>
            <a:r>
              <a:rPr lang="en-US" sz="1400" spc="-10" dirty="0">
                <a:solidFill>
                  <a:schemeClr val="bg2">
                    <a:lumMod val="25000"/>
                  </a:schemeClr>
                </a:solidFill>
                <a:cs typeface="Verdana"/>
              </a:rPr>
              <a:t>14</a:t>
            </a:r>
            <a:r>
              <a:rPr sz="1400" spc="-15" dirty="0">
                <a:solidFill>
                  <a:schemeClr val="bg2">
                    <a:lumMod val="25000"/>
                  </a:schemeClr>
                </a:solidFill>
                <a:cs typeface="Verdana"/>
              </a:rPr>
              <a:t>/</a:t>
            </a:r>
            <a:r>
              <a:rPr lang="en-US" sz="1400" spc="-15" dirty="0">
                <a:solidFill>
                  <a:schemeClr val="bg2">
                    <a:lumMod val="25000"/>
                  </a:schemeClr>
                </a:solidFill>
                <a:cs typeface="Verdana"/>
              </a:rPr>
              <a:t>30 days</a:t>
            </a:r>
            <a:endParaRPr sz="1400" dirty="0">
              <a:solidFill>
                <a:schemeClr val="bg2">
                  <a:lumMod val="25000"/>
                </a:schemeClr>
              </a:solidFill>
              <a:cs typeface="Verdana"/>
            </a:endParaRPr>
          </a:p>
        </p:txBody>
      </p:sp>
      <p:sp>
        <p:nvSpPr>
          <p:cNvPr id="52" name="object 37">
            <a:extLst>
              <a:ext uri="{FF2B5EF4-FFF2-40B4-BE49-F238E27FC236}">
                <a16:creationId xmlns:a16="http://schemas.microsoft.com/office/drawing/2014/main" id="{1296B58E-81D4-FF37-07B9-0E56343772CE}"/>
              </a:ext>
            </a:extLst>
          </p:cNvPr>
          <p:cNvSpPr txBox="1"/>
          <p:nvPr/>
        </p:nvSpPr>
        <p:spPr>
          <a:xfrm>
            <a:off x="4219980" y="4514218"/>
            <a:ext cx="2112010" cy="658514"/>
          </a:xfrm>
          <a:prstGeom prst="rect">
            <a:avLst/>
          </a:prstGeom>
        </p:spPr>
        <p:txBody>
          <a:bodyPr vert="horz" wrap="square" lIns="0" tIns="12065" rIns="0" bIns="0" rtlCol="0">
            <a:spAutoFit/>
          </a:bodyPr>
          <a:lstStyle/>
          <a:p>
            <a:pPr marL="12700" marR="5080" algn="ctr">
              <a:spcBef>
                <a:spcPts val="95"/>
              </a:spcBef>
            </a:pPr>
            <a:r>
              <a:rPr sz="1400" spc="-45" dirty="0">
                <a:solidFill>
                  <a:schemeClr val="bg2">
                    <a:lumMod val="25000"/>
                  </a:schemeClr>
                </a:solidFill>
                <a:cs typeface="Verdana"/>
              </a:rPr>
              <a:t>P</a:t>
            </a:r>
            <a:r>
              <a:rPr sz="1400" spc="-10" dirty="0">
                <a:solidFill>
                  <a:schemeClr val="bg2">
                    <a:lumMod val="25000"/>
                  </a:schemeClr>
                </a:solidFill>
                <a:cs typeface="Verdana"/>
              </a:rPr>
              <a:t>oss</a:t>
            </a:r>
            <a:r>
              <a:rPr sz="1400" spc="-5" dirty="0">
                <a:solidFill>
                  <a:schemeClr val="bg2">
                    <a:lumMod val="25000"/>
                  </a:schemeClr>
                </a:solidFill>
                <a:cs typeface="Verdana"/>
              </a:rPr>
              <a:t>i</a:t>
            </a:r>
            <a:r>
              <a:rPr sz="1400" spc="-25" dirty="0">
                <a:solidFill>
                  <a:schemeClr val="bg2">
                    <a:lumMod val="25000"/>
                  </a:schemeClr>
                </a:solidFill>
                <a:cs typeface="Verdana"/>
              </a:rPr>
              <a:t>b</a:t>
            </a:r>
            <a:r>
              <a:rPr sz="1400" spc="-15" dirty="0">
                <a:solidFill>
                  <a:schemeClr val="bg2">
                    <a:lumMod val="25000"/>
                  </a:schemeClr>
                </a:solidFill>
                <a:cs typeface="Verdana"/>
              </a:rPr>
              <a:t>ili</a:t>
            </a:r>
            <a:r>
              <a:rPr sz="1400" spc="-30" dirty="0">
                <a:solidFill>
                  <a:schemeClr val="bg2">
                    <a:lumMod val="25000"/>
                  </a:schemeClr>
                </a:solidFill>
                <a:cs typeface="Verdana"/>
              </a:rPr>
              <a:t>t</a:t>
            </a:r>
            <a:r>
              <a:rPr sz="1400" dirty="0">
                <a:solidFill>
                  <a:schemeClr val="bg2">
                    <a:lumMod val="25000"/>
                  </a:schemeClr>
                </a:solidFill>
                <a:cs typeface="Verdana"/>
              </a:rPr>
              <a:t>y</a:t>
            </a:r>
            <a:r>
              <a:rPr sz="1400" spc="-145" dirty="0">
                <a:solidFill>
                  <a:schemeClr val="bg2">
                    <a:lumMod val="25000"/>
                  </a:schemeClr>
                </a:solidFill>
                <a:cs typeface="Verdana"/>
              </a:rPr>
              <a:t> </a:t>
            </a:r>
            <a:r>
              <a:rPr sz="1400" spc="-15" dirty="0">
                <a:solidFill>
                  <a:schemeClr val="bg2">
                    <a:lumMod val="25000"/>
                  </a:schemeClr>
                </a:solidFill>
                <a:cs typeface="Verdana"/>
              </a:rPr>
              <a:t>t</a:t>
            </a:r>
            <a:r>
              <a:rPr sz="1400" dirty="0">
                <a:solidFill>
                  <a:schemeClr val="bg2">
                    <a:lumMod val="25000"/>
                  </a:schemeClr>
                </a:solidFill>
                <a:cs typeface="Verdana"/>
              </a:rPr>
              <a:t>o</a:t>
            </a:r>
            <a:r>
              <a:rPr sz="1400" spc="-65" dirty="0">
                <a:solidFill>
                  <a:schemeClr val="bg2">
                    <a:lumMod val="25000"/>
                  </a:schemeClr>
                </a:solidFill>
                <a:cs typeface="Verdana"/>
              </a:rPr>
              <a:t> </a:t>
            </a:r>
            <a:r>
              <a:rPr sz="1400" spc="-10" dirty="0">
                <a:solidFill>
                  <a:schemeClr val="bg2">
                    <a:lumMod val="25000"/>
                  </a:schemeClr>
                </a:solidFill>
                <a:cs typeface="Verdana"/>
              </a:rPr>
              <a:t>e</a:t>
            </a:r>
            <a:r>
              <a:rPr sz="1400" spc="-20" dirty="0">
                <a:solidFill>
                  <a:schemeClr val="bg2">
                    <a:lumMod val="25000"/>
                  </a:schemeClr>
                </a:solidFill>
                <a:cs typeface="Verdana"/>
              </a:rPr>
              <a:t>x</a:t>
            </a:r>
            <a:r>
              <a:rPr sz="1400" spc="-15" dirty="0">
                <a:solidFill>
                  <a:schemeClr val="bg2">
                    <a:lumMod val="25000"/>
                  </a:schemeClr>
                </a:solidFill>
                <a:cs typeface="Verdana"/>
              </a:rPr>
              <a:t>t</a:t>
            </a:r>
            <a:r>
              <a:rPr sz="1400" spc="-10" dirty="0">
                <a:solidFill>
                  <a:schemeClr val="bg2">
                    <a:lumMod val="25000"/>
                  </a:schemeClr>
                </a:solidFill>
                <a:cs typeface="Verdana"/>
              </a:rPr>
              <a:t>e</a:t>
            </a:r>
            <a:r>
              <a:rPr sz="1400" spc="-15" dirty="0">
                <a:solidFill>
                  <a:schemeClr val="bg2">
                    <a:lumMod val="25000"/>
                  </a:schemeClr>
                </a:solidFill>
                <a:cs typeface="Verdana"/>
              </a:rPr>
              <a:t>n</a:t>
            </a:r>
            <a:r>
              <a:rPr sz="1400" dirty="0">
                <a:solidFill>
                  <a:schemeClr val="bg2">
                    <a:lumMod val="25000"/>
                  </a:schemeClr>
                </a:solidFill>
                <a:cs typeface="Verdana"/>
              </a:rPr>
              <a:t>d</a:t>
            </a:r>
            <a:r>
              <a:rPr sz="1400" spc="-60" dirty="0">
                <a:solidFill>
                  <a:schemeClr val="bg2">
                    <a:lumMod val="25000"/>
                  </a:schemeClr>
                </a:solidFill>
                <a:cs typeface="Verdana"/>
              </a:rPr>
              <a:t> </a:t>
            </a:r>
            <a:r>
              <a:rPr sz="1400" spc="-15" dirty="0">
                <a:solidFill>
                  <a:schemeClr val="bg2">
                    <a:lumMod val="25000"/>
                  </a:schemeClr>
                </a:solidFill>
                <a:cs typeface="Verdana"/>
              </a:rPr>
              <a:t>th</a:t>
            </a:r>
            <a:r>
              <a:rPr sz="1400" dirty="0">
                <a:solidFill>
                  <a:schemeClr val="bg2">
                    <a:lumMod val="25000"/>
                  </a:schemeClr>
                </a:solidFill>
                <a:cs typeface="Verdana"/>
              </a:rPr>
              <a:t>e  </a:t>
            </a:r>
            <a:r>
              <a:rPr sz="1400" spc="-15" dirty="0">
                <a:solidFill>
                  <a:schemeClr val="bg2">
                    <a:lumMod val="25000"/>
                  </a:schemeClr>
                </a:solidFill>
                <a:cs typeface="Verdana"/>
              </a:rPr>
              <a:t>repayment </a:t>
            </a:r>
            <a:r>
              <a:rPr sz="1400" spc="-10" dirty="0">
                <a:solidFill>
                  <a:schemeClr val="bg2">
                    <a:lumMod val="25000"/>
                  </a:schemeClr>
                </a:solidFill>
                <a:cs typeface="Verdana"/>
              </a:rPr>
              <a:t>period and </a:t>
            </a:r>
            <a:r>
              <a:rPr sz="1400" spc="-5" dirty="0">
                <a:solidFill>
                  <a:schemeClr val="bg2">
                    <a:lumMod val="25000"/>
                  </a:schemeClr>
                </a:solidFill>
                <a:cs typeface="Verdana"/>
              </a:rPr>
              <a:t> </a:t>
            </a:r>
            <a:r>
              <a:rPr sz="1400" spc="-15" dirty="0">
                <a:solidFill>
                  <a:schemeClr val="bg2">
                    <a:lumMod val="25000"/>
                  </a:schemeClr>
                </a:solidFill>
                <a:cs typeface="Verdana"/>
              </a:rPr>
              <a:t>r</a:t>
            </a:r>
            <a:r>
              <a:rPr sz="1400" spc="-10" dirty="0">
                <a:solidFill>
                  <a:schemeClr val="bg2">
                    <a:lumMod val="25000"/>
                  </a:schemeClr>
                </a:solidFill>
                <a:cs typeface="Verdana"/>
              </a:rPr>
              <a:t>e</a:t>
            </a:r>
            <a:r>
              <a:rPr sz="1400" spc="-15" dirty="0">
                <a:solidFill>
                  <a:schemeClr val="bg2">
                    <a:lumMod val="25000"/>
                  </a:schemeClr>
                </a:solidFill>
                <a:cs typeface="Verdana"/>
              </a:rPr>
              <a:t>n</a:t>
            </a:r>
            <a:r>
              <a:rPr sz="1400" spc="-10" dirty="0">
                <a:solidFill>
                  <a:schemeClr val="bg2">
                    <a:lumMod val="25000"/>
                  </a:schemeClr>
                </a:solidFill>
                <a:cs typeface="Verdana"/>
              </a:rPr>
              <a:t>e</a:t>
            </a:r>
            <a:r>
              <a:rPr sz="1400" spc="-15" dirty="0">
                <a:solidFill>
                  <a:schemeClr val="bg2">
                    <a:lumMod val="25000"/>
                  </a:schemeClr>
                </a:solidFill>
                <a:cs typeface="Verdana"/>
              </a:rPr>
              <a:t>gotiat</a:t>
            </a:r>
            <a:r>
              <a:rPr sz="1400" dirty="0">
                <a:solidFill>
                  <a:schemeClr val="bg2">
                    <a:lumMod val="25000"/>
                  </a:schemeClr>
                </a:solidFill>
                <a:cs typeface="Verdana"/>
              </a:rPr>
              <a:t>e</a:t>
            </a:r>
            <a:r>
              <a:rPr sz="1400" spc="-110" dirty="0">
                <a:solidFill>
                  <a:schemeClr val="bg2">
                    <a:lumMod val="25000"/>
                  </a:schemeClr>
                </a:solidFill>
                <a:cs typeface="Verdana"/>
              </a:rPr>
              <a:t> </a:t>
            </a:r>
            <a:r>
              <a:rPr sz="1400" spc="-15" dirty="0">
                <a:solidFill>
                  <a:schemeClr val="bg2">
                    <a:lumMod val="25000"/>
                  </a:schemeClr>
                </a:solidFill>
                <a:cs typeface="Verdana"/>
              </a:rPr>
              <a:t>th</a:t>
            </a:r>
            <a:r>
              <a:rPr sz="1400" dirty="0">
                <a:solidFill>
                  <a:schemeClr val="bg2">
                    <a:lumMod val="25000"/>
                  </a:schemeClr>
                </a:solidFill>
                <a:cs typeface="Verdana"/>
              </a:rPr>
              <a:t>e</a:t>
            </a:r>
            <a:r>
              <a:rPr sz="1400" spc="-35" dirty="0">
                <a:solidFill>
                  <a:schemeClr val="bg2">
                    <a:lumMod val="25000"/>
                  </a:schemeClr>
                </a:solidFill>
                <a:cs typeface="Verdana"/>
              </a:rPr>
              <a:t> </a:t>
            </a:r>
            <a:r>
              <a:rPr sz="1400" spc="-5" dirty="0">
                <a:solidFill>
                  <a:schemeClr val="bg2">
                    <a:lumMod val="25000"/>
                  </a:schemeClr>
                </a:solidFill>
                <a:cs typeface="Verdana"/>
              </a:rPr>
              <a:t>l</a:t>
            </a:r>
            <a:r>
              <a:rPr sz="1400" spc="-15" dirty="0">
                <a:solidFill>
                  <a:schemeClr val="bg2">
                    <a:lumMod val="25000"/>
                  </a:schemeClr>
                </a:solidFill>
                <a:cs typeface="Verdana"/>
              </a:rPr>
              <a:t>oan</a:t>
            </a:r>
            <a:r>
              <a:rPr sz="1400" dirty="0">
                <a:solidFill>
                  <a:schemeClr val="bg2">
                    <a:lumMod val="25000"/>
                  </a:schemeClr>
                </a:solidFill>
                <a:cs typeface="Verdana"/>
              </a:rPr>
              <a:t>s</a:t>
            </a:r>
          </a:p>
        </p:txBody>
      </p:sp>
      <p:sp>
        <p:nvSpPr>
          <p:cNvPr id="53" name="object 38">
            <a:extLst>
              <a:ext uri="{FF2B5EF4-FFF2-40B4-BE49-F238E27FC236}">
                <a16:creationId xmlns:a16="http://schemas.microsoft.com/office/drawing/2014/main" id="{5E95F67E-356E-055B-E0DB-B7F8A39DAC9A}"/>
              </a:ext>
            </a:extLst>
          </p:cNvPr>
          <p:cNvSpPr txBox="1"/>
          <p:nvPr/>
        </p:nvSpPr>
        <p:spPr>
          <a:xfrm>
            <a:off x="2111012" y="4479743"/>
            <a:ext cx="1187450" cy="506730"/>
          </a:xfrm>
          <a:prstGeom prst="rect">
            <a:avLst/>
          </a:prstGeom>
        </p:spPr>
        <p:txBody>
          <a:bodyPr vert="horz" wrap="square" lIns="0" tIns="39370" rIns="0" bIns="0" rtlCol="0">
            <a:spAutoFit/>
          </a:bodyPr>
          <a:lstStyle/>
          <a:p>
            <a:pPr algn="ctr">
              <a:spcBef>
                <a:spcPts val="310"/>
              </a:spcBef>
            </a:pPr>
            <a:r>
              <a:rPr sz="1400" spc="-10" dirty="0">
                <a:solidFill>
                  <a:schemeClr val="bg2">
                    <a:lumMod val="25000"/>
                  </a:schemeClr>
                </a:solidFill>
                <a:cs typeface="Verdana"/>
              </a:rPr>
              <a:t>Creating</a:t>
            </a:r>
            <a:endParaRPr sz="1400" dirty="0">
              <a:solidFill>
                <a:schemeClr val="bg2">
                  <a:lumMod val="25000"/>
                </a:schemeClr>
              </a:solidFill>
              <a:cs typeface="Verdana"/>
            </a:endParaRPr>
          </a:p>
          <a:p>
            <a:pPr algn="ctr">
              <a:spcBef>
                <a:spcPts val="215"/>
              </a:spcBef>
            </a:pPr>
            <a:r>
              <a:rPr sz="1400" spc="-10" dirty="0">
                <a:solidFill>
                  <a:schemeClr val="bg2">
                    <a:lumMod val="25000"/>
                  </a:schemeClr>
                </a:solidFill>
                <a:cs typeface="Verdana"/>
              </a:rPr>
              <a:t>opportunities</a:t>
            </a:r>
            <a:endParaRPr sz="1400" dirty="0">
              <a:solidFill>
                <a:schemeClr val="bg2">
                  <a:lumMod val="25000"/>
                </a:schemeClr>
              </a:solidFill>
              <a:cs typeface="Verdana"/>
            </a:endParaRPr>
          </a:p>
        </p:txBody>
      </p:sp>
      <p:sp>
        <p:nvSpPr>
          <p:cNvPr id="54" name="object 39">
            <a:extLst>
              <a:ext uri="{FF2B5EF4-FFF2-40B4-BE49-F238E27FC236}">
                <a16:creationId xmlns:a16="http://schemas.microsoft.com/office/drawing/2014/main" id="{3DBBBAF9-806A-9F67-E8CC-2A1A98A81306}"/>
              </a:ext>
            </a:extLst>
          </p:cNvPr>
          <p:cNvSpPr txBox="1"/>
          <p:nvPr/>
        </p:nvSpPr>
        <p:spPr>
          <a:xfrm>
            <a:off x="3880255" y="5984078"/>
            <a:ext cx="2022001" cy="240579"/>
          </a:xfrm>
          <a:prstGeom prst="rect">
            <a:avLst/>
          </a:prstGeom>
        </p:spPr>
        <p:txBody>
          <a:bodyPr vert="horz" wrap="square" lIns="0" tIns="12065" rIns="0" bIns="0" rtlCol="0">
            <a:spAutoFit/>
          </a:bodyPr>
          <a:lstStyle/>
          <a:p>
            <a:pPr marL="83820" marR="5080" indent="-71755">
              <a:lnSpc>
                <a:spcPct val="111600"/>
              </a:lnSpc>
              <a:spcBef>
                <a:spcPts val="95"/>
              </a:spcBef>
            </a:pPr>
            <a:r>
              <a:rPr sz="1400" spc="-15" dirty="0">
                <a:solidFill>
                  <a:schemeClr val="bg2">
                    <a:lumMod val="25000"/>
                  </a:schemeClr>
                </a:solidFill>
                <a:cs typeface="Verdana"/>
              </a:rPr>
              <a:t>Sp</a:t>
            </a:r>
            <a:r>
              <a:rPr sz="1400" spc="-10" dirty="0">
                <a:solidFill>
                  <a:schemeClr val="bg2">
                    <a:lumMod val="25000"/>
                  </a:schemeClr>
                </a:solidFill>
                <a:cs typeface="Verdana"/>
              </a:rPr>
              <a:t>ee</a:t>
            </a:r>
            <a:r>
              <a:rPr sz="1400" dirty="0">
                <a:solidFill>
                  <a:schemeClr val="bg2">
                    <a:lumMod val="25000"/>
                  </a:schemeClr>
                </a:solidFill>
                <a:cs typeface="Verdana"/>
              </a:rPr>
              <a:t>d</a:t>
            </a:r>
            <a:r>
              <a:rPr sz="1400" spc="-95" dirty="0">
                <a:solidFill>
                  <a:schemeClr val="bg2">
                    <a:lumMod val="25000"/>
                  </a:schemeClr>
                </a:solidFill>
                <a:cs typeface="Verdana"/>
              </a:rPr>
              <a:t> </a:t>
            </a:r>
            <a:r>
              <a:rPr sz="1400" spc="-15" dirty="0">
                <a:solidFill>
                  <a:schemeClr val="bg2">
                    <a:lumMod val="25000"/>
                  </a:schemeClr>
                </a:solidFill>
                <a:cs typeface="Verdana"/>
              </a:rPr>
              <a:t>an</a:t>
            </a:r>
            <a:r>
              <a:rPr sz="1400" dirty="0">
                <a:solidFill>
                  <a:schemeClr val="bg2">
                    <a:lumMod val="25000"/>
                  </a:schemeClr>
                </a:solidFill>
                <a:cs typeface="Verdana"/>
              </a:rPr>
              <a:t>d </a:t>
            </a:r>
            <a:r>
              <a:rPr sz="1400" spc="-10" dirty="0">
                <a:solidFill>
                  <a:schemeClr val="bg2">
                    <a:lumMod val="25000"/>
                  </a:schemeClr>
                </a:solidFill>
                <a:cs typeface="Verdana"/>
              </a:rPr>
              <a:t>flexibility</a:t>
            </a:r>
            <a:endParaRPr sz="1400" dirty="0">
              <a:solidFill>
                <a:schemeClr val="bg2">
                  <a:lumMod val="25000"/>
                </a:schemeClr>
              </a:solidFill>
              <a:cs typeface="Verdana"/>
            </a:endParaRPr>
          </a:p>
        </p:txBody>
      </p:sp>
      <p:sp>
        <p:nvSpPr>
          <p:cNvPr id="55" name="object 40">
            <a:extLst>
              <a:ext uri="{FF2B5EF4-FFF2-40B4-BE49-F238E27FC236}">
                <a16:creationId xmlns:a16="http://schemas.microsoft.com/office/drawing/2014/main" id="{ED72DB98-75F3-0627-AA36-D66086E76817}"/>
              </a:ext>
            </a:extLst>
          </p:cNvPr>
          <p:cNvSpPr txBox="1"/>
          <p:nvPr/>
        </p:nvSpPr>
        <p:spPr>
          <a:xfrm>
            <a:off x="7366854" y="5230043"/>
            <a:ext cx="3731260" cy="975908"/>
          </a:xfrm>
          <a:prstGeom prst="rect">
            <a:avLst/>
          </a:prstGeom>
        </p:spPr>
        <p:txBody>
          <a:bodyPr vert="horz" wrap="square" lIns="0" tIns="62230" rIns="0" bIns="0" rtlCol="0">
            <a:spAutoFit/>
          </a:bodyPr>
          <a:lstStyle/>
          <a:p>
            <a:pPr marL="227965" algn="ctr">
              <a:lnSpc>
                <a:spcPct val="100000"/>
              </a:lnSpc>
              <a:spcBef>
                <a:spcPts val="490"/>
              </a:spcBef>
            </a:pPr>
            <a:r>
              <a:rPr lang="en-US" sz="1400" spc="-15" dirty="0">
                <a:solidFill>
                  <a:srgbClr val="922822"/>
                </a:solidFill>
                <a:latin typeface="Verdana"/>
                <a:cs typeface="Verdana"/>
              </a:rPr>
              <a:t>                 </a:t>
            </a:r>
            <a:endParaRPr sz="1400" dirty="0">
              <a:latin typeface="Verdana"/>
              <a:cs typeface="Verdana"/>
            </a:endParaRPr>
          </a:p>
          <a:p>
            <a:pPr marL="5715" algn="ctr">
              <a:lnSpc>
                <a:spcPct val="100000"/>
              </a:lnSpc>
              <a:spcBef>
                <a:spcPts val="395"/>
              </a:spcBef>
              <a:tabLst>
                <a:tab pos="292100" algn="l"/>
              </a:tabLst>
            </a:pPr>
            <a:r>
              <a:rPr lang="en-US" sz="1400" spc="-10" dirty="0">
                <a:solidFill>
                  <a:srgbClr val="EC1C24"/>
                </a:solidFill>
                <a:cs typeface="Verdana"/>
              </a:rPr>
              <a:t>68</a:t>
            </a:r>
            <a:r>
              <a:rPr sz="1400" spc="-70" dirty="0">
                <a:solidFill>
                  <a:srgbClr val="EC1C24"/>
                </a:solidFill>
                <a:cs typeface="Verdana"/>
              </a:rPr>
              <a:t> </a:t>
            </a:r>
            <a:r>
              <a:rPr sz="1400" dirty="0">
                <a:solidFill>
                  <a:srgbClr val="EC1C24"/>
                </a:solidFill>
                <a:cs typeface="Verdana"/>
              </a:rPr>
              <a:t>o</a:t>
            </a:r>
            <a:r>
              <a:rPr sz="1400" spc="-5" dirty="0">
                <a:solidFill>
                  <a:srgbClr val="EC1C24"/>
                </a:solidFill>
                <a:cs typeface="Verdana"/>
              </a:rPr>
              <a:t>f</a:t>
            </a:r>
            <a:r>
              <a:rPr sz="1400" dirty="0">
                <a:solidFill>
                  <a:srgbClr val="EC1C24"/>
                </a:solidFill>
                <a:cs typeface="Verdana"/>
              </a:rPr>
              <a:t>f</a:t>
            </a:r>
            <a:r>
              <a:rPr sz="1400" spc="5" dirty="0">
                <a:solidFill>
                  <a:srgbClr val="EC1C24"/>
                </a:solidFill>
                <a:cs typeface="Verdana"/>
              </a:rPr>
              <a:t>i</a:t>
            </a:r>
            <a:r>
              <a:rPr sz="1400" spc="-15" dirty="0">
                <a:solidFill>
                  <a:srgbClr val="EC1C24"/>
                </a:solidFill>
                <a:cs typeface="Verdana"/>
              </a:rPr>
              <a:t>c</a:t>
            </a:r>
            <a:r>
              <a:rPr sz="1400" spc="-10" dirty="0">
                <a:solidFill>
                  <a:srgbClr val="EC1C24"/>
                </a:solidFill>
                <a:cs typeface="Verdana"/>
              </a:rPr>
              <a:t>e</a:t>
            </a:r>
            <a:r>
              <a:rPr sz="1400" dirty="0">
                <a:solidFill>
                  <a:srgbClr val="EC1C24"/>
                </a:solidFill>
                <a:cs typeface="Verdana"/>
              </a:rPr>
              <a:t>s</a:t>
            </a:r>
            <a:r>
              <a:rPr sz="1400" spc="-114" dirty="0">
                <a:solidFill>
                  <a:srgbClr val="EC1C24"/>
                </a:solidFill>
                <a:cs typeface="Verdana"/>
              </a:rPr>
              <a:t> </a:t>
            </a:r>
            <a:r>
              <a:rPr sz="1400" spc="-5" dirty="0">
                <a:solidFill>
                  <a:srgbClr val="EC1C24"/>
                </a:solidFill>
                <a:cs typeface="Verdana"/>
              </a:rPr>
              <a:t>a</a:t>
            </a:r>
            <a:r>
              <a:rPr sz="1400" dirty="0">
                <a:solidFill>
                  <a:srgbClr val="EC1C24"/>
                </a:solidFill>
                <a:cs typeface="Verdana"/>
              </a:rPr>
              <a:t>cross</a:t>
            </a:r>
            <a:r>
              <a:rPr sz="1400" spc="-125" dirty="0">
                <a:solidFill>
                  <a:srgbClr val="EC1C24"/>
                </a:solidFill>
                <a:cs typeface="Verdana"/>
              </a:rPr>
              <a:t> </a:t>
            </a:r>
            <a:r>
              <a:rPr sz="1400" spc="-5" dirty="0">
                <a:solidFill>
                  <a:srgbClr val="EC1C24"/>
                </a:solidFill>
                <a:cs typeface="Verdana"/>
              </a:rPr>
              <a:t>th</a:t>
            </a:r>
            <a:r>
              <a:rPr sz="1400" dirty="0">
                <a:solidFill>
                  <a:srgbClr val="EC1C24"/>
                </a:solidFill>
                <a:cs typeface="Verdana"/>
              </a:rPr>
              <a:t>e</a:t>
            </a:r>
            <a:r>
              <a:rPr sz="1400" spc="-50" dirty="0">
                <a:solidFill>
                  <a:srgbClr val="EC1C24"/>
                </a:solidFill>
                <a:cs typeface="Verdana"/>
              </a:rPr>
              <a:t> </a:t>
            </a:r>
            <a:r>
              <a:rPr sz="1400" dirty="0">
                <a:solidFill>
                  <a:srgbClr val="EC1C24"/>
                </a:solidFill>
                <a:cs typeface="Verdana"/>
              </a:rPr>
              <a:t>country;</a:t>
            </a:r>
            <a:r>
              <a:rPr lang="en-US" sz="1400" dirty="0">
                <a:solidFill>
                  <a:srgbClr val="EC1C24"/>
                </a:solidFill>
                <a:cs typeface="Verdana"/>
              </a:rPr>
              <a:t> </a:t>
            </a:r>
            <a:br>
              <a:rPr lang="en-US" sz="1400" dirty="0">
                <a:solidFill>
                  <a:srgbClr val="EC1C24"/>
                </a:solidFill>
                <a:cs typeface="Verdana"/>
              </a:rPr>
            </a:br>
            <a:r>
              <a:rPr lang="en-US" sz="1400" spc="-50" dirty="0">
                <a:solidFill>
                  <a:srgbClr val="EC1C24"/>
                </a:solidFill>
                <a:cs typeface="Verdana"/>
              </a:rPr>
              <a:t>A</a:t>
            </a:r>
            <a:r>
              <a:rPr lang="en-US" sz="1400" spc="-40" dirty="0">
                <a:solidFill>
                  <a:srgbClr val="EC1C24"/>
                </a:solidFill>
                <a:cs typeface="Verdana"/>
              </a:rPr>
              <a:t>v</a:t>
            </a:r>
            <a:r>
              <a:rPr lang="en-US" sz="1400" spc="-15" dirty="0">
                <a:solidFill>
                  <a:srgbClr val="EC1C24"/>
                </a:solidFill>
                <a:cs typeface="Verdana"/>
              </a:rPr>
              <a:t>a</a:t>
            </a:r>
            <a:r>
              <a:rPr lang="en-US" sz="1400" spc="-5" dirty="0">
                <a:solidFill>
                  <a:srgbClr val="EC1C24"/>
                </a:solidFill>
                <a:cs typeface="Verdana"/>
              </a:rPr>
              <a:t>il</a:t>
            </a:r>
            <a:r>
              <a:rPr lang="en-US" sz="1400" spc="-15" dirty="0">
                <a:solidFill>
                  <a:srgbClr val="EC1C24"/>
                </a:solidFill>
                <a:cs typeface="Verdana"/>
              </a:rPr>
              <a:t>a</a:t>
            </a:r>
            <a:r>
              <a:rPr lang="en-US" sz="1400" spc="-25" dirty="0">
                <a:solidFill>
                  <a:srgbClr val="EC1C24"/>
                </a:solidFill>
                <a:cs typeface="Verdana"/>
              </a:rPr>
              <a:t>b</a:t>
            </a:r>
            <a:r>
              <a:rPr lang="en-US" sz="1400" spc="-15" dirty="0">
                <a:solidFill>
                  <a:srgbClr val="EC1C24"/>
                </a:solidFill>
                <a:cs typeface="Verdana"/>
              </a:rPr>
              <a:t>l</a:t>
            </a:r>
            <a:r>
              <a:rPr lang="en-US" sz="1400" dirty="0">
                <a:solidFill>
                  <a:srgbClr val="EC1C24"/>
                </a:solidFill>
                <a:cs typeface="Verdana"/>
              </a:rPr>
              <a:t>e</a:t>
            </a:r>
            <a:r>
              <a:rPr lang="en-US" sz="1400" spc="-105" dirty="0">
                <a:solidFill>
                  <a:srgbClr val="EC1C24"/>
                </a:solidFill>
                <a:cs typeface="Verdana"/>
              </a:rPr>
              <a:t> </a:t>
            </a:r>
            <a:r>
              <a:rPr lang="en-US" sz="1400" spc="-5" dirty="0">
                <a:solidFill>
                  <a:srgbClr val="EC1C24"/>
                </a:solidFill>
                <a:cs typeface="Verdana"/>
              </a:rPr>
              <a:t>throug</a:t>
            </a:r>
            <a:r>
              <a:rPr lang="en-US" sz="1400" dirty="0">
                <a:solidFill>
                  <a:srgbClr val="EC1C24"/>
                </a:solidFill>
                <a:cs typeface="Verdana"/>
              </a:rPr>
              <a:t>h</a:t>
            </a:r>
            <a:r>
              <a:rPr lang="en-US" sz="1400" spc="-100" dirty="0">
                <a:solidFill>
                  <a:srgbClr val="EC1C24"/>
                </a:solidFill>
                <a:cs typeface="Verdana"/>
              </a:rPr>
              <a:t> </a:t>
            </a:r>
            <a:r>
              <a:rPr lang="en-US" sz="1400" spc="-5" dirty="0">
                <a:solidFill>
                  <a:srgbClr val="EC1C24"/>
                </a:solidFill>
                <a:cs typeface="Verdana"/>
              </a:rPr>
              <a:t>ou</a:t>
            </a:r>
            <a:r>
              <a:rPr lang="en-US" sz="1400" dirty="0">
                <a:solidFill>
                  <a:srgbClr val="EC1C24"/>
                </a:solidFill>
                <a:cs typeface="Verdana"/>
              </a:rPr>
              <a:t>r</a:t>
            </a:r>
            <a:r>
              <a:rPr lang="en-US" sz="1400" spc="-25" dirty="0">
                <a:solidFill>
                  <a:srgbClr val="EC1C24"/>
                </a:solidFill>
                <a:cs typeface="Verdana"/>
              </a:rPr>
              <a:t> </a:t>
            </a:r>
            <a:r>
              <a:rPr lang="en-US" sz="1400" spc="-5" dirty="0">
                <a:solidFill>
                  <a:srgbClr val="EC1C24"/>
                </a:solidFill>
                <a:cs typeface="Verdana"/>
              </a:rPr>
              <a:t>w</a:t>
            </a:r>
            <a:r>
              <a:rPr lang="en-US" sz="1400" spc="5" dirty="0">
                <a:solidFill>
                  <a:srgbClr val="EC1C24"/>
                </a:solidFill>
                <a:cs typeface="Verdana"/>
              </a:rPr>
              <a:t>e</a:t>
            </a:r>
            <a:r>
              <a:rPr lang="en-US" sz="1400" spc="-5" dirty="0">
                <a:solidFill>
                  <a:srgbClr val="EC1C24"/>
                </a:solidFill>
                <a:cs typeface="Verdana"/>
              </a:rPr>
              <a:t>bsi</a:t>
            </a:r>
            <a:r>
              <a:rPr lang="en-US" sz="1400" spc="-10" dirty="0">
                <a:solidFill>
                  <a:srgbClr val="EC1C24"/>
                </a:solidFill>
                <a:cs typeface="Verdana"/>
              </a:rPr>
              <a:t>t</a:t>
            </a:r>
            <a:r>
              <a:rPr lang="en-US" sz="1400" dirty="0">
                <a:solidFill>
                  <a:srgbClr val="EC1C24"/>
                </a:solidFill>
                <a:cs typeface="Verdana"/>
              </a:rPr>
              <a:t>e,</a:t>
            </a:r>
            <a:r>
              <a:rPr lang="en-US" sz="1400" spc="-100" dirty="0">
                <a:solidFill>
                  <a:srgbClr val="EC1C24"/>
                </a:solidFill>
                <a:cs typeface="Verdana"/>
              </a:rPr>
              <a:t> </a:t>
            </a:r>
            <a:r>
              <a:rPr lang="en-US" sz="1400" dirty="0">
                <a:solidFill>
                  <a:srgbClr val="EC1C24"/>
                </a:solidFill>
                <a:cs typeface="Verdana"/>
              </a:rPr>
              <a:t>by</a:t>
            </a:r>
            <a:r>
              <a:rPr lang="en-US" sz="1400" spc="-55" dirty="0">
                <a:solidFill>
                  <a:srgbClr val="EC1C24"/>
                </a:solidFill>
                <a:cs typeface="Verdana"/>
              </a:rPr>
              <a:t> </a:t>
            </a:r>
            <a:r>
              <a:rPr lang="en-US" sz="1400" spc="-5" dirty="0">
                <a:solidFill>
                  <a:srgbClr val="EC1C24"/>
                </a:solidFill>
                <a:cs typeface="Verdana"/>
              </a:rPr>
              <a:t>phone,</a:t>
            </a:r>
            <a:r>
              <a:rPr lang="en-US" sz="1400" dirty="0">
                <a:solidFill>
                  <a:srgbClr val="EC1C24"/>
                </a:solidFill>
                <a:cs typeface="Verdana"/>
              </a:rPr>
              <a:t> </a:t>
            </a:r>
            <a:br>
              <a:rPr lang="en-US" sz="1400" dirty="0">
                <a:solidFill>
                  <a:srgbClr val="EC1C24"/>
                </a:solidFill>
                <a:cs typeface="Verdana"/>
              </a:rPr>
            </a:br>
            <a:r>
              <a:rPr lang="en-US" sz="1400" spc="-5" dirty="0">
                <a:solidFill>
                  <a:srgbClr val="EC1C24"/>
                </a:solidFill>
                <a:cs typeface="Verdana"/>
              </a:rPr>
              <a:t>through</a:t>
            </a:r>
            <a:r>
              <a:rPr lang="en-US" sz="1400" spc="-105" dirty="0">
                <a:solidFill>
                  <a:srgbClr val="EC1C24"/>
                </a:solidFill>
                <a:cs typeface="Verdana"/>
              </a:rPr>
              <a:t> </a:t>
            </a:r>
            <a:r>
              <a:rPr lang="en-US" sz="1400" spc="-5" dirty="0">
                <a:solidFill>
                  <a:srgbClr val="EC1C24"/>
                </a:solidFill>
                <a:cs typeface="Verdana"/>
              </a:rPr>
              <a:t>our</a:t>
            </a:r>
            <a:r>
              <a:rPr lang="en-US" sz="1400" spc="-85" dirty="0">
                <a:solidFill>
                  <a:srgbClr val="EC1C24"/>
                </a:solidFill>
                <a:cs typeface="Verdana"/>
              </a:rPr>
              <a:t> </a:t>
            </a:r>
            <a:r>
              <a:rPr lang="en-US" sz="1400" spc="-5" dirty="0">
                <a:solidFill>
                  <a:srgbClr val="EC1C24"/>
                </a:solidFill>
                <a:cs typeface="Verdana"/>
              </a:rPr>
              <a:t>partners</a:t>
            </a:r>
            <a:endParaRPr lang="en-US" sz="1400" dirty="0">
              <a:solidFill>
                <a:srgbClr val="EC1C24"/>
              </a:solidFill>
              <a:cs typeface="Verdana"/>
            </a:endParaRPr>
          </a:p>
        </p:txBody>
      </p:sp>
      <p:sp>
        <p:nvSpPr>
          <p:cNvPr id="5" name="object 48">
            <a:extLst>
              <a:ext uri="{FF2B5EF4-FFF2-40B4-BE49-F238E27FC236}">
                <a16:creationId xmlns:a16="http://schemas.microsoft.com/office/drawing/2014/main" id="{80392BE6-AFF5-A951-992A-CF0886E7727A}"/>
              </a:ext>
            </a:extLst>
          </p:cNvPr>
          <p:cNvSpPr/>
          <p:nvPr/>
        </p:nvSpPr>
        <p:spPr>
          <a:xfrm>
            <a:off x="10989552" y="2332956"/>
            <a:ext cx="50634" cy="1709956"/>
          </a:xfrm>
          <a:custGeom>
            <a:avLst/>
            <a:gdLst/>
            <a:ahLst/>
            <a:cxnLst/>
            <a:rect l="l" t="t" r="r" b="b"/>
            <a:pathLst>
              <a:path w="20320" h="1452245">
                <a:moveTo>
                  <a:pt x="12700" y="0"/>
                </a:moveTo>
                <a:lnTo>
                  <a:pt x="0" y="0"/>
                </a:lnTo>
                <a:lnTo>
                  <a:pt x="7467" y="1452118"/>
                </a:lnTo>
                <a:lnTo>
                  <a:pt x="20167" y="1451991"/>
                </a:lnTo>
                <a:lnTo>
                  <a:pt x="12700" y="0"/>
                </a:lnTo>
                <a:close/>
              </a:path>
            </a:pathLst>
          </a:custGeom>
          <a:solidFill>
            <a:schemeClr val="tx1">
              <a:lumMod val="65000"/>
              <a:lumOff val="35000"/>
            </a:schemeClr>
          </a:solidFill>
          <a:ln>
            <a:noFill/>
          </a:ln>
        </p:spPr>
        <p:txBody>
          <a:bodyPr wrap="square" lIns="0" tIns="0" rIns="0" bIns="0" rtlCol="0"/>
          <a:lstStyle/>
          <a:p>
            <a:r>
              <a:rPr lang="en-US" dirty="0">
                <a:solidFill>
                  <a:schemeClr val="tx1">
                    <a:lumMod val="50000"/>
                    <a:lumOff val="50000"/>
                  </a:schemeClr>
                </a:solidFill>
              </a:rPr>
              <a:t> </a:t>
            </a:r>
            <a:endParaRPr dirty="0">
              <a:solidFill>
                <a:schemeClr val="tx1">
                  <a:lumMod val="50000"/>
                  <a:lumOff val="50000"/>
                </a:schemeClr>
              </a:solidFill>
            </a:endParaRPr>
          </a:p>
        </p:txBody>
      </p:sp>
      <p:sp>
        <p:nvSpPr>
          <p:cNvPr id="7" name="object 42">
            <a:extLst>
              <a:ext uri="{FF2B5EF4-FFF2-40B4-BE49-F238E27FC236}">
                <a16:creationId xmlns:a16="http://schemas.microsoft.com/office/drawing/2014/main" id="{A5E29B5E-10EE-AE3F-419E-945533D5358C}"/>
              </a:ext>
            </a:extLst>
          </p:cNvPr>
          <p:cNvSpPr/>
          <p:nvPr/>
        </p:nvSpPr>
        <p:spPr>
          <a:xfrm>
            <a:off x="-1939624" y="5609167"/>
            <a:ext cx="6010202" cy="98720"/>
          </a:xfrm>
          <a:custGeom>
            <a:avLst/>
            <a:gdLst/>
            <a:ahLst/>
            <a:cxnLst/>
            <a:rect l="l" t="t" r="r" b="b"/>
            <a:pathLst>
              <a:path w="5339080" h="140335">
                <a:moveTo>
                  <a:pt x="126492" y="70104"/>
                </a:moveTo>
                <a:lnTo>
                  <a:pt x="0" y="0"/>
                </a:lnTo>
                <a:lnTo>
                  <a:pt x="0" y="140208"/>
                </a:lnTo>
                <a:lnTo>
                  <a:pt x="126492" y="70104"/>
                </a:lnTo>
                <a:close/>
              </a:path>
              <a:path w="5339080" h="140335">
                <a:moveTo>
                  <a:pt x="3455822" y="62001"/>
                </a:moveTo>
                <a:lnTo>
                  <a:pt x="3423031" y="62001"/>
                </a:lnTo>
                <a:lnTo>
                  <a:pt x="3423031" y="78359"/>
                </a:lnTo>
                <a:lnTo>
                  <a:pt x="3455822" y="78359"/>
                </a:lnTo>
                <a:lnTo>
                  <a:pt x="3455822" y="62001"/>
                </a:lnTo>
                <a:close/>
              </a:path>
              <a:path w="5339080" h="140335">
                <a:moveTo>
                  <a:pt x="3499510" y="62001"/>
                </a:moveTo>
                <a:lnTo>
                  <a:pt x="3466719" y="62001"/>
                </a:lnTo>
                <a:lnTo>
                  <a:pt x="3466719" y="78359"/>
                </a:lnTo>
                <a:lnTo>
                  <a:pt x="3499510" y="78359"/>
                </a:lnTo>
                <a:lnTo>
                  <a:pt x="3499510" y="62001"/>
                </a:lnTo>
                <a:close/>
              </a:path>
              <a:path w="5339080" h="140335">
                <a:moveTo>
                  <a:pt x="3543325" y="62001"/>
                </a:moveTo>
                <a:lnTo>
                  <a:pt x="3510534" y="62001"/>
                </a:lnTo>
                <a:lnTo>
                  <a:pt x="3510534" y="78359"/>
                </a:lnTo>
                <a:lnTo>
                  <a:pt x="3543325" y="78359"/>
                </a:lnTo>
                <a:lnTo>
                  <a:pt x="3543325" y="62001"/>
                </a:lnTo>
                <a:close/>
              </a:path>
              <a:path w="5339080" h="140335">
                <a:moveTo>
                  <a:pt x="3587013" y="62001"/>
                </a:moveTo>
                <a:lnTo>
                  <a:pt x="3554222" y="62001"/>
                </a:lnTo>
                <a:lnTo>
                  <a:pt x="3554222" y="78359"/>
                </a:lnTo>
                <a:lnTo>
                  <a:pt x="3587013" y="78359"/>
                </a:lnTo>
                <a:lnTo>
                  <a:pt x="3587013" y="62001"/>
                </a:lnTo>
                <a:close/>
              </a:path>
              <a:path w="5339080" h="140335">
                <a:moveTo>
                  <a:pt x="3630828" y="62001"/>
                </a:moveTo>
                <a:lnTo>
                  <a:pt x="3598037" y="62001"/>
                </a:lnTo>
                <a:lnTo>
                  <a:pt x="3598037" y="78359"/>
                </a:lnTo>
                <a:lnTo>
                  <a:pt x="3630828" y="78359"/>
                </a:lnTo>
                <a:lnTo>
                  <a:pt x="3630828" y="62001"/>
                </a:lnTo>
                <a:close/>
              </a:path>
              <a:path w="5339080" h="140335">
                <a:moveTo>
                  <a:pt x="3674516" y="62001"/>
                </a:moveTo>
                <a:lnTo>
                  <a:pt x="3641725" y="62001"/>
                </a:lnTo>
                <a:lnTo>
                  <a:pt x="3641725" y="78359"/>
                </a:lnTo>
                <a:lnTo>
                  <a:pt x="3674516" y="78359"/>
                </a:lnTo>
                <a:lnTo>
                  <a:pt x="3674516" y="62001"/>
                </a:lnTo>
                <a:close/>
              </a:path>
              <a:path w="5339080" h="140335">
                <a:moveTo>
                  <a:pt x="3718204" y="62001"/>
                </a:moveTo>
                <a:lnTo>
                  <a:pt x="3685413" y="62001"/>
                </a:lnTo>
                <a:lnTo>
                  <a:pt x="3685413" y="78359"/>
                </a:lnTo>
                <a:lnTo>
                  <a:pt x="3718204" y="78359"/>
                </a:lnTo>
                <a:lnTo>
                  <a:pt x="3718204" y="62001"/>
                </a:lnTo>
                <a:close/>
              </a:path>
              <a:path w="5339080" h="140335">
                <a:moveTo>
                  <a:pt x="3762019" y="62001"/>
                </a:moveTo>
                <a:lnTo>
                  <a:pt x="3729228" y="62001"/>
                </a:lnTo>
                <a:lnTo>
                  <a:pt x="3729228" y="78359"/>
                </a:lnTo>
                <a:lnTo>
                  <a:pt x="3762019" y="78359"/>
                </a:lnTo>
                <a:lnTo>
                  <a:pt x="3762019" y="62001"/>
                </a:lnTo>
                <a:close/>
              </a:path>
              <a:path w="5339080" h="140335">
                <a:moveTo>
                  <a:pt x="3805707" y="62001"/>
                </a:moveTo>
                <a:lnTo>
                  <a:pt x="3772916" y="62001"/>
                </a:lnTo>
                <a:lnTo>
                  <a:pt x="3772916" y="78359"/>
                </a:lnTo>
                <a:lnTo>
                  <a:pt x="3805707" y="78359"/>
                </a:lnTo>
                <a:lnTo>
                  <a:pt x="3805707" y="62001"/>
                </a:lnTo>
                <a:close/>
              </a:path>
              <a:path w="5339080" h="140335">
                <a:moveTo>
                  <a:pt x="3849395" y="62001"/>
                </a:moveTo>
                <a:lnTo>
                  <a:pt x="3816604" y="62001"/>
                </a:lnTo>
                <a:lnTo>
                  <a:pt x="3816604" y="78359"/>
                </a:lnTo>
                <a:lnTo>
                  <a:pt x="3849395" y="78359"/>
                </a:lnTo>
                <a:lnTo>
                  <a:pt x="3849395" y="62001"/>
                </a:lnTo>
                <a:close/>
              </a:path>
              <a:path w="5339080" h="140335">
                <a:moveTo>
                  <a:pt x="3893210" y="62001"/>
                </a:moveTo>
                <a:lnTo>
                  <a:pt x="3860419" y="62001"/>
                </a:lnTo>
                <a:lnTo>
                  <a:pt x="3860419" y="78359"/>
                </a:lnTo>
                <a:lnTo>
                  <a:pt x="3893210" y="78359"/>
                </a:lnTo>
                <a:lnTo>
                  <a:pt x="3893210" y="62001"/>
                </a:lnTo>
                <a:close/>
              </a:path>
              <a:path w="5339080" h="140335">
                <a:moveTo>
                  <a:pt x="3936898" y="62001"/>
                </a:moveTo>
                <a:lnTo>
                  <a:pt x="3904107" y="62001"/>
                </a:lnTo>
                <a:lnTo>
                  <a:pt x="3904107" y="78359"/>
                </a:lnTo>
                <a:lnTo>
                  <a:pt x="3936898" y="78359"/>
                </a:lnTo>
                <a:lnTo>
                  <a:pt x="3936898" y="62001"/>
                </a:lnTo>
                <a:close/>
              </a:path>
              <a:path w="5339080" h="140335">
                <a:moveTo>
                  <a:pt x="3980713" y="62001"/>
                </a:moveTo>
                <a:lnTo>
                  <a:pt x="3947922" y="62001"/>
                </a:lnTo>
                <a:lnTo>
                  <a:pt x="3947922" y="78359"/>
                </a:lnTo>
                <a:lnTo>
                  <a:pt x="3980713" y="78359"/>
                </a:lnTo>
                <a:lnTo>
                  <a:pt x="3980713" y="62001"/>
                </a:lnTo>
                <a:close/>
              </a:path>
              <a:path w="5339080" h="140335">
                <a:moveTo>
                  <a:pt x="4024401" y="62001"/>
                </a:moveTo>
                <a:lnTo>
                  <a:pt x="3991610" y="62001"/>
                </a:lnTo>
                <a:lnTo>
                  <a:pt x="3991610" y="78359"/>
                </a:lnTo>
                <a:lnTo>
                  <a:pt x="4024401" y="78359"/>
                </a:lnTo>
                <a:lnTo>
                  <a:pt x="4024401" y="62001"/>
                </a:lnTo>
                <a:close/>
              </a:path>
              <a:path w="5339080" h="140335">
                <a:moveTo>
                  <a:pt x="4068089" y="62001"/>
                </a:moveTo>
                <a:lnTo>
                  <a:pt x="4035298" y="62001"/>
                </a:lnTo>
                <a:lnTo>
                  <a:pt x="4035298" y="78359"/>
                </a:lnTo>
                <a:lnTo>
                  <a:pt x="4068089" y="78359"/>
                </a:lnTo>
                <a:lnTo>
                  <a:pt x="4068089" y="62001"/>
                </a:lnTo>
                <a:close/>
              </a:path>
              <a:path w="5339080" h="140335">
                <a:moveTo>
                  <a:pt x="4111904" y="62001"/>
                </a:moveTo>
                <a:lnTo>
                  <a:pt x="4079113" y="62001"/>
                </a:lnTo>
                <a:lnTo>
                  <a:pt x="4079113" y="78359"/>
                </a:lnTo>
                <a:lnTo>
                  <a:pt x="4111904" y="78359"/>
                </a:lnTo>
                <a:lnTo>
                  <a:pt x="4111904" y="62001"/>
                </a:lnTo>
                <a:close/>
              </a:path>
              <a:path w="5339080" h="140335">
                <a:moveTo>
                  <a:pt x="4155592" y="62001"/>
                </a:moveTo>
                <a:lnTo>
                  <a:pt x="4122801" y="62001"/>
                </a:lnTo>
                <a:lnTo>
                  <a:pt x="4122801" y="78359"/>
                </a:lnTo>
                <a:lnTo>
                  <a:pt x="4155592" y="78359"/>
                </a:lnTo>
                <a:lnTo>
                  <a:pt x="4155592" y="62001"/>
                </a:lnTo>
                <a:close/>
              </a:path>
              <a:path w="5339080" h="140335">
                <a:moveTo>
                  <a:pt x="4199407" y="62001"/>
                </a:moveTo>
                <a:lnTo>
                  <a:pt x="4166616" y="62001"/>
                </a:lnTo>
                <a:lnTo>
                  <a:pt x="4166616" y="78359"/>
                </a:lnTo>
                <a:lnTo>
                  <a:pt x="4199407" y="78359"/>
                </a:lnTo>
                <a:lnTo>
                  <a:pt x="4199407" y="62001"/>
                </a:lnTo>
                <a:close/>
              </a:path>
              <a:path w="5339080" h="140335">
                <a:moveTo>
                  <a:pt x="4243095" y="62001"/>
                </a:moveTo>
                <a:lnTo>
                  <a:pt x="4210304" y="62001"/>
                </a:lnTo>
                <a:lnTo>
                  <a:pt x="4210304" y="78359"/>
                </a:lnTo>
                <a:lnTo>
                  <a:pt x="4243095" y="78359"/>
                </a:lnTo>
                <a:lnTo>
                  <a:pt x="4243095" y="62001"/>
                </a:lnTo>
                <a:close/>
              </a:path>
              <a:path w="5339080" h="140335">
                <a:moveTo>
                  <a:pt x="4286783" y="62001"/>
                </a:moveTo>
                <a:lnTo>
                  <a:pt x="4253992" y="62001"/>
                </a:lnTo>
                <a:lnTo>
                  <a:pt x="4253992" y="78359"/>
                </a:lnTo>
                <a:lnTo>
                  <a:pt x="4286783" y="78359"/>
                </a:lnTo>
                <a:lnTo>
                  <a:pt x="4286783" y="62001"/>
                </a:lnTo>
                <a:close/>
              </a:path>
              <a:path w="5339080" h="140335">
                <a:moveTo>
                  <a:pt x="4330598" y="62001"/>
                </a:moveTo>
                <a:lnTo>
                  <a:pt x="4297807" y="62001"/>
                </a:lnTo>
                <a:lnTo>
                  <a:pt x="4297807" y="78359"/>
                </a:lnTo>
                <a:lnTo>
                  <a:pt x="4330598" y="78359"/>
                </a:lnTo>
                <a:lnTo>
                  <a:pt x="4330598" y="62001"/>
                </a:lnTo>
                <a:close/>
              </a:path>
              <a:path w="5339080" h="140335">
                <a:moveTo>
                  <a:pt x="4374273" y="62001"/>
                </a:moveTo>
                <a:lnTo>
                  <a:pt x="4341495" y="62001"/>
                </a:lnTo>
                <a:lnTo>
                  <a:pt x="4341495" y="78359"/>
                </a:lnTo>
                <a:lnTo>
                  <a:pt x="4374273" y="78359"/>
                </a:lnTo>
                <a:lnTo>
                  <a:pt x="4374273" y="62001"/>
                </a:lnTo>
                <a:close/>
              </a:path>
              <a:path w="5339080" h="140335">
                <a:moveTo>
                  <a:pt x="4417961" y="62001"/>
                </a:moveTo>
                <a:lnTo>
                  <a:pt x="4385183" y="62001"/>
                </a:lnTo>
                <a:lnTo>
                  <a:pt x="4385183" y="78359"/>
                </a:lnTo>
                <a:lnTo>
                  <a:pt x="4417961" y="78359"/>
                </a:lnTo>
                <a:lnTo>
                  <a:pt x="4417961" y="62001"/>
                </a:lnTo>
                <a:close/>
              </a:path>
              <a:path w="5339080" h="140335">
                <a:moveTo>
                  <a:pt x="4461789" y="62001"/>
                </a:moveTo>
                <a:lnTo>
                  <a:pt x="4428998" y="62001"/>
                </a:lnTo>
                <a:lnTo>
                  <a:pt x="4428998" y="78359"/>
                </a:lnTo>
                <a:lnTo>
                  <a:pt x="4461789" y="78359"/>
                </a:lnTo>
                <a:lnTo>
                  <a:pt x="4461789" y="62001"/>
                </a:lnTo>
                <a:close/>
              </a:path>
              <a:path w="5339080" h="140335">
                <a:moveTo>
                  <a:pt x="4505477" y="62001"/>
                </a:moveTo>
                <a:lnTo>
                  <a:pt x="4472686" y="62001"/>
                </a:lnTo>
                <a:lnTo>
                  <a:pt x="4472686" y="78359"/>
                </a:lnTo>
                <a:lnTo>
                  <a:pt x="4505477" y="78359"/>
                </a:lnTo>
                <a:lnTo>
                  <a:pt x="4505477" y="62001"/>
                </a:lnTo>
                <a:close/>
              </a:path>
              <a:path w="5339080" h="140335">
                <a:moveTo>
                  <a:pt x="4549292" y="62001"/>
                </a:moveTo>
                <a:lnTo>
                  <a:pt x="4516501" y="62001"/>
                </a:lnTo>
                <a:lnTo>
                  <a:pt x="4516501" y="78359"/>
                </a:lnTo>
                <a:lnTo>
                  <a:pt x="4549292" y="78359"/>
                </a:lnTo>
                <a:lnTo>
                  <a:pt x="4549292" y="62001"/>
                </a:lnTo>
                <a:close/>
              </a:path>
              <a:path w="5339080" h="140335">
                <a:moveTo>
                  <a:pt x="4592980" y="62001"/>
                </a:moveTo>
                <a:lnTo>
                  <a:pt x="4560189" y="62001"/>
                </a:lnTo>
                <a:lnTo>
                  <a:pt x="4560189" y="78359"/>
                </a:lnTo>
                <a:lnTo>
                  <a:pt x="4592980" y="78359"/>
                </a:lnTo>
                <a:lnTo>
                  <a:pt x="4592980" y="62001"/>
                </a:lnTo>
                <a:close/>
              </a:path>
              <a:path w="5339080" h="140335">
                <a:moveTo>
                  <a:pt x="4636668" y="62001"/>
                </a:moveTo>
                <a:lnTo>
                  <a:pt x="4603877" y="62001"/>
                </a:lnTo>
                <a:lnTo>
                  <a:pt x="4603877" y="78359"/>
                </a:lnTo>
                <a:lnTo>
                  <a:pt x="4636668" y="78359"/>
                </a:lnTo>
                <a:lnTo>
                  <a:pt x="4636668" y="62001"/>
                </a:lnTo>
                <a:close/>
              </a:path>
              <a:path w="5339080" h="140335">
                <a:moveTo>
                  <a:pt x="4680483" y="62001"/>
                </a:moveTo>
                <a:lnTo>
                  <a:pt x="4647692" y="62001"/>
                </a:lnTo>
                <a:lnTo>
                  <a:pt x="4647692" y="78359"/>
                </a:lnTo>
                <a:lnTo>
                  <a:pt x="4680483" y="78359"/>
                </a:lnTo>
                <a:lnTo>
                  <a:pt x="4680483" y="62001"/>
                </a:lnTo>
                <a:close/>
              </a:path>
              <a:path w="5339080" h="140335">
                <a:moveTo>
                  <a:pt x="4724171" y="62001"/>
                </a:moveTo>
                <a:lnTo>
                  <a:pt x="4691380" y="62001"/>
                </a:lnTo>
                <a:lnTo>
                  <a:pt x="4691380" y="78359"/>
                </a:lnTo>
                <a:lnTo>
                  <a:pt x="4724171" y="78359"/>
                </a:lnTo>
                <a:lnTo>
                  <a:pt x="4724171" y="62001"/>
                </a:lnTo>
                <a:close/>
              </a:path>
              <a:path w="5339080" h="140335">
                <a:moveTo>
                  <a:pt x="4767986" y="62001"/>
                </a:moveTo>
                <a:lnTo>
                  <a:pt x="4735195" y="62001"/>
                </a:lnTo>
                <a:lnTo>
                  <a:pt x="4735195" y="78359"/>
                </a:lnTo>
                <a:lnTo>
                  <a:pt x="4767986" y="78359"/>
                </a:lnTo>
                <a:lnTo>
                  <a:pt x="4767986" y="62001"/>
                </a:lnTo>
                <a:close/>
              </a:path>
              <a:path w="5339080" h="140335">
                <a:moveTo>
                  <a:pt x="4811661" y="62001"/>
                </a:moveTo>
                <a:lnTo>
                  <a:pt x="4778883" y="62001"/>
                </a:lnTo>
                <a:lnTo>
                  <a:pt x="4778883" y="78359"/>
                </a:lnTo>
                <a:lnTo>
                  <a:pt x="4811661" y="78359"/>
                </a:lnTo>
                <a:lnTo>
                  <a:pt x="4811661" y="62001"/>
                </a:lnTo>
                <a:close/>
              </a:path>
              <a:path w="5339080" h="140335">
                <a:moveTo>
                  <a:pt x="4855362" y="62001"/>
                </a:moveTo>
                <a:lnTo>
                  <a:pt x="4822571" y="62001"/>
                </a:lnTo>
                <a:lnTo>
                  <a:pt x="4822571" y="78359"/>
                </a:lnTo>
                <a:lnTo>
                  <a:pt x="4855362" y="78359"/>
                </a:lnTo>
                <a:lnTo>
                  <a:pt x="4855362" y="62001"/>
                </a:lnTo>
                <a:close/>
              </a:path>
              <a:path w="5339080" h="140335">
                <a:moveTo>
                  <a:pt x="4899177" y="62001"/>
                </a:moveTo>
                <a:lnTo>
                  <a:pt x="4866386" y="62001"/>
                </a:lnTo>
                <a:lnTo>
                  <a:pt x="4866386" y="78359"/>
                </a:lnTo>
                <a:lnTo>
                  <a:pt x="4899177" y="78359"/>
                </a:lnTo>
                <a:lnTo>
                  <a:pt x="4899177" y="62001"/>
                </a:lnTo>
                <a:close/>
              </a:path>
              <a:path w="5339080" h="140335">
                <a:moveTo>
                  <a:pt x="4942865" y="62001"/>
                </a:moveTo>
                <a:lnTo>
                  <a:pt x="4910074" y="62001"/>
                </a:lnTo>
                <a:lnTo>
                  <a:pt x="4910074" y="78359"/>
                </a:lnTo>
                <a:lnTo>
                  <a:pt x="4942865" y="78359"/>
                </a:lnTo>
                <a:lnTo>
                  <a:pt x="4942865" y="62001"/>
                </a:lnTo>
                <a:close/>
              </a:path>
              <a:path w="5339080" h="140335">
                <a:moveTo>
                  <a:pt x="4986553" y="62001"/>
                </a:moveTo>
                <a:lnTo>
                  <a:pt x="4953762" y="62001"/>
                </a:lnTo>
                <a:lnTo>
                  <a:pt x="4953762" y="78359"/>
                </a:lnTo>
                <a:lnTo>
                  <a:pt x="4986553" y="78359"/>
                </a:lnTo>
                <a:lnTo>
                  <a:pt x="4986553" y="62001"/>
                </a:lnTo>
                <a:close/>
              </a:path>
              <a:path w="5339080" h="140335">
                <a:moveTo>
                  <a:pt x="5030368" y="62001"/>
                </a:moveTo>
                <a:lnTo>
                  <a:pt x="4997577" y="62001"/>
                </a:lnTo>
                <a:lnTo>
                  <a:pt x="4997577" y="78359"/>
                </a:lnTo>
                <a:lnTo>
                  <a:pt x="5030368" y="78359"/>
                </a:lnTo>
                <a:lnTo>
                  <a:pt x="5030368" y="62001"/>
                </a:lnTo>
                <a:close/>
              </a:path>
              <a:path w="5339080" h="140335">
                <a:moveTo>
                  <a:pt x="5074056" y="62001"/>
                </a:moveTo>
                <a:lnTo>
                  <a:pt x="5041265" y="62001"/>
                </a:lnTo>
                <a:lnTo>
                  <a:pt x="5041265" y="78359"/>
                </a:lnTo>
                <a:lnTo>
                  <a:pt x="5074056" y="78359"/>
                </a:lnTo>
                <a:lnTo>
                  <a:pt x="5074056" y="62001"/>
                </a:lnTo>
                <a:close/>
              </a:path>
              <a:path w="5339080" h="140335">
                <a:moveTo>
                  <a:pt x="5117871" y="62001"/>
                </a:moveTo>
                <a:lnTo>
                  <a:pt x="5085080" y="62001"/>
                </a:lnTo>
                <a:lnTo>
                  <a:pt x="5085080" y="78359"/>
                </a:lnTo>
                <a:lnTo>
                  <a:pt x="5117871" y="78359"/>
                </a:lnTo>
                <a:lnTo>
                  <a:pt x="5117871" y="62001"/>
                </a:lnTo>
                <a:close/>
              </a:path>
              <a:path w="5339080" h="140335">
                <a:moveTo>
                  <a:pt x="5161559" y="62001"/>
                </a:moveTo>
                <a:lnTo>
                  <a:pt x="5128768" y="62001"/>
                </a:lnTo>
                <a:lnTo>
                  <a:pt x="5128768" y="78359"/>
                </a:lnTo>
                <a:lnTo>
                  <a:pt x="5161559" y="78359"/>
                </a:lnTo>
                <a:lnTo>
                  <a:pt x="5161559" y="62001"/>
                </a:lnTo>
                <a:close/>
              </a:path>
              <a:path w="5339080" h="140335">
                <a:moveTo>
                  <a:pt x="5205247" y="62001"/>
                </a:moveTo>
                <a:lnTo>
                  <a:pt x="5172456" y="62001"/>
                </a:lnTo>
                <a:lnTo>
                  <a:pt x="5172456" y="78359"/>
                </a:lnTo>
                <a:lnTo>
                  <a:pt x="5205247" y="78359"/>
                </a:lnTo>
                <a:lnTo>
                  <a:pt x="5205247" y="62001"/>
                </a:lnTo>
                <a:close/>
              </a:path>
              <a:path w="5339080" h="140335">
                <a:moveTo>
                  <a:pt x="5249062" y="62001"/>
                </a:moveTo>
                <a:lnTo>
                  <a:pt x="5216271" y="62001"/>
                </a:lnTo>
                <a:lnTo>
                  <a:pt x="5216271" y="78359"/>
                </a:lnTo>
                <a:lnTo>
                  <a:pt x="5249062" y="78359"/>
                </a:lnTo>
                <a:lnTo>
                  <a:pt x="5249062" y="62001"/>
                </a:lnTo>
                <a:close/>
              </a:path>
              <a:path w="5339080" h="140335">
                <a:moveTo>
                  <a:pt x="5276075" y="62001"/>
                </a:moveTo>
                <a:lnTo>
                  <a:pt x="5259959" y="62001"/>
                </a:lnTo>
                <a:lnTo>
                  <a:pt x="5259959" y="78359"/>
                </a:lnTo>
                <a:lnTo>
                  <a:pt x="5276075" y="78359"/>
                </a:lnTo>
                <a:lnTo>
                  <a:pt x="5276075" y="62001"/>
                </a:lnTo>
                <a:close/>
              </a:path>
              <a:path w="5339080" h="140335">
                <a:moveTo>
                  <a:pt x="5338572" y="70104"/>
                </a:moveTo>
                <a:lnTo>
                  <a:pt x="5276088" y="23368"/>
                </a:lnTo>
                <a:lnTo>
                  <a:pt x="5276088" y="116840"/>
                </a:lnTo>
                <a:lnTo>
                  <a:pt x="5338572" y="70104"/>
                </a:lnTo>
                <a:close/>
              </a:path>
            </a:pathLst>
          </a:custGeom>
          <a:solidFill>
            <a:srgbClr val="565656"/>
          </a:solidFill>
        </p:spPr>
        <p:txBody>
          <a:bodyPr wrap="square" lIns="0" tIns="0" rIns="0" bIns="0" rtlCol="0"/>
          <a:lstStyle/>
          <a:p>
            <a:endParaRPr dirty="0"/>
          </a:p>
        </p:txBody>
      </p:sp>
    </p:spTree>
    <p:extLst>
      <p:ext uri="{BB962C8B-B14F-4D97-AF65-F5344CB8AC3E}">
        <p14:creationId xmlns:p14="http://schemas.microsoft.com/office/powerpoint/2010/main" val="4218259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33758665-6A92-861E-843D-340FE3FE4E2B}"/>
              </a:ext>
            </a:extLst>
          </p:cNvPr>
          <p:cNvSpPr txBox="1">
            <a:spLocks/>
          </p:cNvSpPr>
          <p:nvPr/>
        </p:nvSpPr>
        <p:spPr>
          <a:xfrm>
            <a:off x="9535672" y="6382749"/>
            <a:ext cx="2158738" cy="365125"/>
          </a:xfrm>
          <a:prstGeom prst="rect">
            <a:avLst/>
          </a:prstGeom>
        </p:spPr>
        <p:txBody>
          <a:bodyPr/>
          <a:ls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FF0000"/>
                </a:solidFill>
              </a:rPr>
              <a:t>  </a:t>
            </a:r>
            <a:r>
              <a:rPr lang="en-US" sz="1400" dirty="0">
                <a:solidFill>
                  <a:srgbClr val="FF0000"/>
                </a:solidFill>
              </a:rPr>
              <a:t>03</a:t>
            </a:r>
            <a:r>
              <a:rPr lang="en-US" dirty="0">
                <a:solidFill>
                  <a:srgbClr val="FF0000"/>
                </a:solidFill>
              </a:rPr>
              <a:t> |  </a:t>
            </a:r>
            <a:r>
              <a:rPr lang="en-US" sz="1400" dirty="0">
                <a:solidFill>
                  <a:srgbClr val="FF0000"/>
                </a:solidFill>
              </a:rPr>
              <a:t>vivacredit.bg</a:t>
            </a:r>
            <a:endParaRPr lang="bg-BG" sz="1400" dirty="0">
              <a:solidFill>
                <a:srgbClr val="FF0000"/>
              </a:solidFill>
            </a:endParaRPr>
          </a:p>
        </p:txBody>
      </p:sp>
      <p:sp>
        <p:nvSpPr>
          <p:cNvPr id="17" name="object 7">
            <a:extLst>
              <a:ext uri="{FF2B5EF4-FFF2-40B4-BE49-F238E27FC236}">
                <a16:creationId xmlns:a16="http://schemas.microsoft.com/office/drawing/2014/main" id="{7BEAB7FF-01AE-D014-2EFA-700ECEDD8265}"/>
              </a:ext>
            </a:extLst>
          </p:cNvPr>
          <p:cNvSpPr txBox="1">
            <a:spLocks/>
          </p:cNvSpPr>
          <p:nvPr/>
        </p:nvSpPr>
        <p:spPr>
          <a:xfrm>
            <a:off x="3816468" y="461926"/>
            <a:ext cx="5806290" cy="566181"/>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95"/>
              </a:spcBef>
            </a:pPr>
            <a:r>
              <a:rPr lang="en-US" sz="3600" b="1" spc="-30" dirty="0">
                <a:solidFill>
                  <a:srgbClr val="EC1C24"/>
                </a:solidFill>
              </a:rPr>
              <a:t>Sold</a:t>
            </a:r>
            <a:r>
              <a:rPr lang="en-US" sz="3600" b="1" spc="-80" dirty="0">
                <a:solidFill>
                  <a:srgbClr val="EC1C24"/>
                </a:solidFill>
              </a:rPr>
              <a:t> </a:t>
            </a:r>
            <a:r>
              <a:rPr lang="en-US" sz="3600" b="1" spc="-20" dirty="0">
                <a:solidFill>
                  <a:srgbClr val="EC1C24"/>
                </a:solidFill>
              </a:rPr>
              <a:t>Principals</a:t>
            </a:r>
            <a:r>
              <a:rPr lang="en-US" sz="3600" b="1" spc="-15" dirty="0">
                <a:solidFill>
                  <a:srgbClr val="EC1C24"/>
                </a:solidFill>
              </a:rPr>
              <a:t> </a:t>
            </a:r>
            <a:r>
              <a:rPr lang="en-US" sz="3600" b="1" spc="-5" dirty="0">
                <a:solidFill>
                  <a:srgbClr val="EC1C24"/>
                </a:solidFill>
              </a:rPr>
              <a:t>in</a:t>
            </a:r>
            <a:r>
              <a:rPr lang="en-US" sz="3600" b="1" spc="-20" dirty="0">
                <a:solidFill>
                  <a:srgbClr val="EC1C24"/>
                </a:solidFill>
              </a:rPr>
              <a:t> </a:t>
            </a:r>
            <a:r>
              <a:rPr lang="en-US" sz="3600" b="1" spc="-5" dirty="0">
                <a:solidFill>
                  <a:srgbClr val="EC1C24"/>
                </a:solidFill>
              </a:rPr>
              <a:t>202</a:t>
            </a:r>
            <a:r>
              <a:rPr lang="bg-BG" sz="3600" b="1" spc="-5" dirty="0">
                <a:solidFill>
                  <a:srgbClr val="EC1C24"/>
                </a:solidFill>
              </a:rPr>
              <a:t>2</a:t>
            </a:r>
            <a:endParaRPr lang="en-US" sz="3600" b="1" spc="-5" dirty="0">
              <a:solidFill>
                <a:srgbClr val="EC1C24"/>
              </a:solidFill>
            </a:endParaRPr>
          </a:p>
        </p:txBody>
      </p:sp>
      <p:sp>
        <p:nvSpPr>
          <p:cNvPr id="57" name="TextBox 56">
            <a:extLst>
              <a:ext uri="{FF2B5EF4-FFF2-40B4-BE49-F238E27FC236}">
                <a16:creationId xmlns:a16="http://schemas.microsoft.com/office/drawing/2014/main" id="{F0DFB126-3EC3-B951-C765-651501315578}"/>
              </a:ext>
            </a:extLst>
          </p:cNvPr>
          <p:cNvSpPr txBox="1"/>
          <p:nvPr/>
        </p:nvSpPr>
        <p:spPr>
          <a:xfrm>
            <a:off x="1135717" y="1261018"/>
            <a:ext cx="9621175" cy="584775"/>
          </a:xfrm>
          <a:prstGeom prst="rect">
            <a:avLst/>
          </a:prstGeom>
          <a:noFill/>
        </p:spPr>
        <p:txBody>
          <a:bodyPr wrap="square">
            <a:spAutoFit/>
          </a:bodyPr>
          <a:lstStyle/>
          <a:p>
            <a:pPr marL="12700" algn="ctr">
              <a:lnSpc>
                <a:spcPct val="100000"/>
              </a:lnSpc>
              <a:spcBef>
                <a:spcPts val="95"/>
              </a:spcBef>
              <a:buClr>
                <a:srgbClr val="FF0000"/>
              </a:buClr>
              <a:tabLst>
                <a:tab pos="354965" algn="l"/>
                <a:tab pos="355600" algn="l"/>
              </a:tabLst>
            </a:pPr>
            <a:r>
              <a:rPr lang="en-US" sz="1600" spc="-5" dirty="0">
                <a:solidFill>
                  <a:schemeClr val="bg2">
                    <a:lumMod val="10000"/>
                  </a:schemeClr>
                </a:solidFill>
                <a:ea typeface="Verdana" panose="020B0604030504040204" pitchFamily="34" charset="0"/>
                <a:cs typeface="Times New Roman"/>
              </a:rPr>
              <a:t>The</a:t>
            </a:r>
            <a:r>
              <a:rPr lang="en-US" sz="1600" spc="-15" dirty="0">
                <a:solidFill>
                  <a:schemeClr val="bg2">
                    <a:lumMod val="10000"/>
                  </a:schemeClr>
                </a:solidFill>
                <a:ea typeface="Verdana" panose="020B0604030504040204" pitchFamily="34" charset="0"/>
                <a:cs typeface="Times New Roman"/>
              </a:rPr>
              <a:t> </a:t>
            </a:r>
            <a:r>
              <a:rPr lang="en-US" sz="1600" spc="-10" dirty="0">
                <a:solidFill>
                  <a:schemeClr val="bg2">
                    <a:lumMod val="10000"/>
                  </a:schemeClr>
                </a:solidFill>
                <a:ea typeface="Verdana" panose="020B0604030504040204" pitchFamily="34" charset="0"/>
                <a:cs typeface="Times New Roman"/>
              </a:rPr>
              <a:t>company</a:t>
            </a:r>
            <a:r>
              <a:rPr lang="en-US" sz="1600" spc="5" dirty="0">
                <a:solidFill>
                  <a:schemeClr val="bg2">
                    <a:lumMod val="10000"/>
                  </a:schemeClr>
                </a:solidFill>
                <a:ea typeface="Verdana" panose="020B0604030504040204" pitchFamily="34" charset="0"/>
                <a:cs typeface="Times New Roman"/>
              </a:rPr>
              <a:t> </a:t>
            </a:r>
            <a:r>
              <a:rPr lang="en-US" sz="1600" spc="-5" dirty="0">
                <a:solidFill>
                  <a:schemeClr val="bg2">
                    <a:lumMod val="10000"/>
                  </a:schemeClr>
                </a:solidFill>
                <a:ea typeface="Verdana" panose="020B0604030504040204" pitchFamily="34" charset="0"/>
                <a:cs typeface="Times New Roman"/>
              </a:rPr>
              <a:t>is keeping</a:t>
            </a:r>
            <a:r>
              <a:rPr lang="en-US" sz="1600" spc="-30" dirty="0">
                <a:solidFill>
                  <a:schemeClr val="bg2">
                    <a:lumMod val="10000"/>
                  </a:schemeClr>
                </a:solidFill>
                <a:ea typeface="Verdana" panose="020B0604030504040204" pitchFamily="34" charset="0"/>
                <a:cs typeface="Times New Roman"/>
              </a:rPr>
              <a:t> </a:t>
            </a:r>
            <a:r>
              <a:rPr lang="en-US" sz="1600" spc="-5" dirty="0">
                <a:solidFill>
                  <a:schemeClr val="bg2">
                    <a:lumMod val="10000"/>
                  </a:schemeClr>
                </a:solidFill>
                <a:ea typeface="Verdana" panose="020B0604030504040204" pitchFamily="34" charset="0"/>
                <a:cs typeface="Times New Roman"/>
              </a:rPr>
              <a:t>the</a:t>
            </a:r>
            <a:r>
              <a:rPr lang="en-US" sz="1600" spc="-10" dirty="0">
                <a:solidFill>
                  <a:schemeClr val="bg2">
                    <a:lumMod val="10000"/>
                  </a:schemeClr>
                </a:solidFill>
                <a:ea typeface="Verdana" panose="020B0604030504040204" pitchFamily="34" charset="0"/>
                <a:cs typeface="Times New Roman"/>
              </a:rPr>
              <a:t> </a:t>
            </a:r>
            <a:r>
              <a:rPr lang="en-US" sz="1600" spc="-5" dirty="0">
                <a:solidFill>
                  <a:schemeClr val="bg2">
                    <a:lumMod val="10000"/>
                  </a:schemeClr>
                </a:solidFill>
                <a:ea typeface="Verdana" panose="020B0604030504040204" pitchFamily="34" charset="0"/>
                <a:cs typeface="Times New Roman"/>
              </a:rPr>
              <a:t>line</a:t>
            </a:r>
            <a:r>
              <a:rPr lang="en-US" sz="1600" spc="5" dirty="0">
                <a:solidFill>
                  <a:schemeClr val="bg2">
                    <a:lumMod val="10000"/>
                  </a:schemeClr>
                </a:solidFill>
                <a:ea typeface="Verdana" panose="020B0604030504040204" pitchFamily="34" charset="0"/>
                <a:cs typeface="Times New Roman"/>
              </a:rPr>
              <a:t> </a:t>
            </a:r>
            <a:r>
              <a:rPr lang="en-US" sz="1600" spc="-5" dirty="0">
                <a:solidFill>
                  <a:schemeClr val="bg2">
                    <a:lumMod val="10000"/>
                  </a:schemeClr>
                </a:solidFill>
                <a:ea typeface="Verdana" panose="020B0604030504040204" pitchFamily="34" charset="0"/>
                <a:cs typeface="Times New Roman"/>
              </a:rPr>
              <a:t>of</a:t>
            </a:r>
            <a:r>
              <a:rPr lang="en-US" sz="1600" spc="-10" dirty="0">
                <a:solidFill>
                  <a:schemeClr val="bg2">
                    <a:lumMod val="10000"/>
                  </a:schemeClr>
                </a:solidFill>
                <a:ea typeface="Verdana" panose="020B0604030504040204" pitchFamily="34" charset="0"/>
                <a:cs typeface="Times New Roman"/>
              </a:rPr>
              <a:t> </a:t>
            </a:r>
            <a:r>
              <a:rPr lang="en-US" sz="1600" spc="-5" dirty="0">
                <a:solidFill>
                  <a:schemeClr val="bg2">
                    <a:lumMod val="10000"/>
                  </a:schemeClr>
                </a:solidFill>
                <a:ea typeface="Verdana" panose="020B0604030504040204" pitchFamily="34" charset="0"/>
                <a:cs typeface="Times New Roman"/>
              </a:rPr>
              <a:t>regular</a:t>
            </a:r>
            <a:r>
              <a:rPr lang="en-US" sz="1600" spc="-15" dirty="0">
                <a:solidFill>
                  <a:schemeClr val="bg2">
                    <a:lumMod val="10000"/>
                  </a:schemeClr>
                </a:solidFill>
                <a:ea typeface="Verdana" panose="020B0604030504040204" pitchFamily="34" charset="0"/>
                <a:cs typeface="Times New Roman"/>
              </a:rPr>
              <a:t> </a:t>
            </a:r>
            <a:r>
              <a:rPr lang="en-US" sz="1600" spc="-5" dirty="0">
                <a:solidFill>
                  <a:schemeClr val="bg2">
                    <a:lumMod val="10000"/>
                  </a:schemeClr>
                </a:solidFill>
                <a:ea typeface="Verdana" panose="020B0604030504040204" pitchFamily="34" charset="0"/>
                <a:cs typeface="Times New Roman"/>
              </a:rPr>
              <a:t>analysis and</a:t>
            </a:r>
            <a:r>
              <a:rPr lang="en-US" sz="1600" dirty="0">
                <a:solidFill>
                  <a:schemeClr val="bg2">
                    <a:lumMod val="10000"/>
                  </a:schemeClr>
                </a:solidFill>
                <a:ea typeface="Verdana" panose="020B0604030504040204" pitchFamily="34" charset="0"/>
                <a:cs typeface="Times New Roman"/>
              </a:rPr>
              <a:t> </a:t>
            </a:r>
            <a:r>
              <a:rPr lang="en-US" sz="1600" spc="-5" dirty="0">
                <a:solidFill>
                  <a:schemeClr val="bg2">
                    <a:lumMod val="10000"/>
                  </a:schemeClr>
                </a:solidFill>
                <a:ea typeface="Verdana" panose="020B0604030504040204" pitchFamily="34" charset="0"/>
                <a:cs typeface="Times New Roman"/>
              </a:rPr>
              <a:t>in</a:t>
            </a:r>
            <a:r>
              <a:rPr lang="en-US" sz="1600" spc="-10" dirty="0">
                <a:solidFill>
                  <a:schemeClr val="bg2">
                    <a:lumMod val="10000"/>
                  </a:schemeClr>
                </a:solidFill>
                <a:ea typeface="Verdana" panose="020B0604030504040204" pitchFamily="34" charset="0"/>
                <a:cs typeface="Times New Roman"/>
              </a:rPr>
              <a:t> </a:t>
            </a:r>
            <a:r>
              <a:rPr lang="en-US" sz="1600" spc="-5" dirty="0">
                <a:solidFill>
                  <a:schemeClr val="bg2">
                    <a:lumMod val="10000"/>
                  </a:schemeClr>
                </a:solidFill>
                <a:ea typeface="Verdana" panose="020B0604030504040204" pitchFamily="34" charset="0"/>
                <a:cs typeface="Times New Roman"/>
              </a:rPr>
              <a:t>202</a:t>
            </a:r>
            <a:r>
              <a:rPr lang="bg-BG" sz="1600" spc="-5" dirty="0">
                <a:solidFill>
                  <a:schemeClr val="bg2">
                    <a:lumMod val="10000"/>
                  </a:schemeClr>
                </a:solidFill>
                <a:ea typeface="Verdana" panose="020B0604030504040204" pitchFamily="34" charset="0"/>
                <a:cs typeface="Times New Roman"/>
              </a:rPr>
              <a:t>2</a:t>
            </a:r>
            <a:r>
              <a:rPr lang="en-US" sz="1600" spc="-30" dirty="0">
                <a:solidFill>
                  <a:schemeClr val="bg2">
                    <a:lumMod val="10000"/>
                  </a:schemeClr>
                </a:solidFill>
                <a:ea typeface="Verdana" panose="020B0604030504040204" pitchFamily="34" charset="0"/>
                <a:cs typeface="Times New Roman"/>
              </a:rPr>
              <a:t> </a:t>
            </a:r>
            <a:r>
              <a:rPr lang="en-US" sz="1600" spc="-5" dirty="0">
                <a:solidFill>
                  <a:schemeClr val="bg2">
                    <a:lumMod val="10000"/>
                  </a:schemeClr>
                </a:solidFill>
                <a:ea typeface="Verdana" panose="020B0604030504040204" pitchFamily="34" charset="0"/>
                <a:cs typeface="Times New Roman"/>
              </a:rPr>
              <a:t>realized </a:t>
            </a:r>
            <a:br>
              <a:rPr lang="en-US" sz="1600" spc="-5" dirty="0">
                <a:solidFill>
                  <a:schemeClr val="bg2">
                    <a:lumMod val="10000"/>
                  </a:schemeClr>
                </a:solidFill>
                <a:ea typeface="Verdana" panose="020B0604030504040204" pitchFamily="34" charset="0"/>
                <a:cs typeface="Times New Roman"/>
              </a:rPr>
            </a:br>
            <a:r>
              <a:rPr lang="bg-BG" sz="1600" spc="-5" dirty="0">
                <a:solidFill>
                  <a:schemeClr val="bg2">
                    <a:lumMod val="10000"/>
                  </a:schemeClr>
                </a:solidFill>
                <a:ea typeface="Verdana" panose="020B0604030504040204" pitchFamily="34" charset="0"/>
                <a:cs typeface="Times New Roman"/>
              </a:rPr>
              <a:t>15</a:t>
            </a:r>
            <a:r>
              <a:rPr lang="en-US" sz="1600" spc="30" dirty="0">
                <a:solidFill>
                  <a:schemeClr val="bg2">
                    <a:lumMod val="10000"/>
                  </a:schemeClr>
                </a:solidFill>
                <a:ea typeface="Verdana" panose="020B0604030504040204" pitchFamily="34" charset="0"/>
                <a:cs typeface="Times New Roman"/>
              </a:rPr>
              <a:t> </a:t>
            </a:r>
            <a:r>
              <a:rPr lang="en-US" sz="1600" spc="-5" dirty="0">
                <a:solidFill>
                  <a:schemeClr val="bg2">
                    <a:lumMod val="10000"/>
                  </a:schemeClr>
                </a:solidFill>
                <a:ea typeface="Verdana" panose="020B0604030504040204" pitchFamily="34" charset="0"/>
                <a:cs typeface="Times New Roman"/>
              </a:rPr>
              <a:t>M</a:t>
            </a:r>
            <a:r>
              <a:rPr lang="en-US" sz="1600" dirty="0">
                <a:solidFill>
                  <a:schemeClr val="bg2">
                    <a:lumMod val="10000"/>
                  </a:schemeClr>
                </a:solidFill>
                <a:ea typeface="Verdana" panose="020B0604030504040204" pitchFamily="34" charset="0"/>
                <a:cs typeface="Times New Roman"/>
              </a:rPr>
              <a:t> </a:t>
            </a:r>
            <a:r>
              <a:rPr lang="en-US" sz="1600" spc="-5" dirty="0">
                <a:solidFill>
                  <a:schemeClr val="bg2">
                    <a:lumMod val="10000"/>
                  </a:schemeClr>
                </a:solidFill>
                <a:ea typeface="Verdana" panose="020B0604030504040204" pitchFamily="34" charset="0"/>
                <a:cs typeface="Times New Roman"/>
              </a:rPr>
              <a:t>EUR new</a:t>
            </a:r>
            <a:r>
              <a:rPr lang="en-US" sz="1600" spc="-25" dirty="0">
                <a:solidFill>
                  <a:schemeClr val="bg2">
                    <a:lumMod val="10000"/>
                  </a:schemeClr>
                </a:solidFill>
                <a:ea typeface="Verdana" panose="020B0604030504040204" pitchFamily="34" charset="0"/>
                <a:cs typeface="Times New Roman"/>
              </a:rPr>
              <a:t> </a:t>
            </a:r>
            <a:r>
              <a:rPr lang="en-US" sz="1600" dirty="0">
                <a:solidFill>
                  <a:schemeClr val="bg2">
                    <a:lumMod val="10000"/>
                  </a:schemeClr>
                </a:solidFill>
                <a:ea typeface="Verdana" panose="020B0604030504040204" pitchFamily="34" charset="0"/>
                <a:cs typeface="Times New Roman"/>
              </a:rPr>
              <a:t>issued </a:t>
            </a:r>
            <a:r>
              <a:rPr lang="en-US" sz="1600" spc="-5" dirty="0">
                <a:solidFill>
                  <a:schemeClr val="bg2">
                    <a:lumMod val="10000"/>
                  </a:schemeClr>
                </a:solidFill>
                <a:ea typeface="Verdana" panose="020B0604030504040204" pitchFamily="34" charset="0"/>
                <a:cs typeface="Times New Roman"/>
              </a:rPr>
              <a:t>principal</a:t>
            </a:r>
            <a:r>
              <a:rPr lang="en-US" sz="1600" spc="-45" dirty="0">
                <a:solidFill>
                  <a:schemeClr val="bg2">
                    <a:lumMod val="10000"/>
                  </a:schemeClr>
                </a:solidFill>
                <a:ea typeface="Verdana" panose="020B0604030504040204" pitchFamily="34" charset="0"/>
                <a:cs typeface="Times New Roman"/>
              </a:rPr>
              <a:t> </a:t>
            </a:r>
            <a:r>
              <a:rPr lang="en-US" sz="1600" spc="-10" dirty="0">
                <a:solidFill>
                  <a:schemeClr val="bg2">
                    <a:lumMod val="10000"/>
                  </a:schemeClr>
                </a:solidFill>
                <a:ea typeface="Verdana" panose="020B0604030504040204" pitchFamily="34" charset="0"/>
                <a:cs typeface="Times New Roman"/>
              </a:rPr>
              <a:t>amounts</a:t>
            </a:r>
            <a:endParaRPr lang="bg-BG" sz="1600" dirty="0">
              <a:solidFill>
                <a:schemeClr val="bg2">
                  <a:lumMod val="10000"/>
                </a:schemeClr>
              </a:solidFill>
              <a:ea typeface="Verdana" panose="020B0604030504040204" pitchFamily="34" charset="0"/>
            </a:endParaRPr>
          </a:p>
        </p:txBody>
      </p:sp>
      <p:graphicFrame>
        <p:nvGraphicFramePr>
          <p:cNvPr id="58" name="Chart 57">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527839715"/>
              </p:ext>
            </p:extLst>
          </p:nvPr>
        </p:nvGraphicFramePr>
        <p:xfrm>
          <a:off x="2043216" y="2331651"/>
          <a:ext cx="7945515" cy="34982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762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33758665-6A92-861E-843D-340FE3FE4E2B}"/>
              </a:ext>
            </a:extLst>
          </p:cNvPr>
          <p:cNvSpPr txBox="1">
            <a:spLocks/>
          </p:cNvSpPr>
          <p:nvPr/>
        </p:nvSpPr>
        <p:spPr>
          <a:xfrm>
            <a:off x="9535672" y="6382749"/>
            <a:ext cx="2158738" cy="365125"/>
          </a:xfrm>
          <a:prstGeom prst="rect">
            <a:avLst/>
          </a:prstGeom>
        </p:spPr>
        <p:txBody>
          <a:bodyPr/>
          <a:ls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FF0000"/>
                </a:solidFill>
              </a:rPr>
              <a:t>  </a:t>
            </a:r>
            <a:r>
              <a:rPr lang="en-US" sz="1400" dirty="0">
                <a:solidFill>
                  <a:srgbClr val="FF0000"/>
                </a:solidFill>
              </a:rPr>
              <a:t>04</a:t>
            </a:r>
            <a:r>
              <a:rPr lang="en-US" dirty="0">
                <a:solidFill>
                  <a:srgbClr val="FF0000"/>
                </a:solidFill>
              </a:rPr>
              <a:t> |  </a:t>
            </a:r>
            <a:r>
              <a:rPr lang="en-US" sz="1400" dirty="0">
                <a:solidFill>
                  <a:srgbClr val="FF0000"/>
                </a:solidFill>
              </a:rPr>
              <a:t>vivacredit.bg</a:t>
            </a:r>
            <a:endParaRPr lang="bg-BG" sz="1400" dirty="0">
              <a:solidFill>
                <a:srgbClr val="FF0000"/>
              </a:solidFill>
            </a:endParaRPr>
          </a:p>
        </p:txBody>
      </p:sp>
      <p:sp>
        <p:nvSpPr>
          <p:cNvPr id="17" name="object 7">
            <a:extLst>
              <a:ext uri="{FF2B5EF4-FFF2-40B4-BE49-F238E27FC236}">
                <a16:creationId xmlns:a16="http://schemas.microsoft.com/office/drawing/2014/main" id="{7BEAB7FF-01AE-D014-2EFA-700ECEDD8265}"/>
              </a:ext>
            </a:extLst>
          </p:cNvPr>
          <p:cNvSpPr txBox="1">
            <a:spLocks/>
          </p:cNvSpPr>
          <p:nvPr/>
        </p:nvSpPr>
        <p:spPr>
          <a:xfrm>
            <a:off x="790483" y="469173"/>
            <a:ext cx="10370061" cy="504625"/>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95"/>
              </a:spcBef>
            </a:pPr>
            <a:r>
              <a:rPr lang="en-US" sz="3200" b="1" spc="-30" dirty="0">
                <a:solidFill>
                  <a:srgbClr val="EC1C24"/>
                </a:solidFill>
              </a:rPr>
              <a:t>Gross Loans Receivables, </a:t>
            </a:r>
            <a:r>
              <a:rPr lang="en-US" sz="3200" b="1" spc="-5" dirty="0">
                <a:solidFill>
                  <a:srgbClr val="EC1C24"/>
                </a:solidFill>
              </a:rPr>
              <a:t>Impairments</a:t>
            </a:r>
            <a:r>
              <a:rPr lang="bg-BG" sz="3200" b="1" spc="-5" dirty="0">
                <a:solidFill>
                  <a:srgbClr val="EC1C24"/>
                </a:solidFill>
              </a:rPr>
              <a:t> 2022</a:t>
            </a:r>
            <a:endParaRPr lang="en-US" sz="3200" b="1" spc="-5" dirty="0">
              <a:solidFill>
                <a:srgbClr val="EC1C24"/>
              </a:solidFill>
            </a:endParaRPr>
          </a:p>
        </p:txBody>
      </p:sp>
      <p:graphicFrame>
        <p:nvGraphicFramePr>
          <p:cNvPr id="2" name="Chart 1">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1100551624"/>
              </p:ext>
            </p:extLst>
          </p:nvPr>
        </p:nvGraphicFramePr>
        <p:xfrm>
          <a:off x="2130639" y="2148396"/>
          <a:ext cx="8016537" cy="360433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CC6E2CF1-08B8-A568-DF2E-4D1A89DA6C74}"/>
              </a:ext>
            </a:extLst>
          </p:cNvPr>
          <p:cNvSpPr txBox="1"/>
          <p:nvPr/>
        </p:nvSpPr>
        <p:spPr>
          <a:xfrm>
            <a:off x="1563758" y="1298553"/>
            <a:ext cx="9312588" cy="584775"/>
          </a:xfrm>
          <a:prstGeom prst="rect">
            <a:avLst/>
          </a:prstGeom>
          <a:noFill/>
        </p:spPr>
        <p:txBody>
          <a:bodyPr wrap="square" rtlCol="0">
            <a:spAutoFit/>
          </a:bodyPr>
          <a:lstStyle/>
          <a:p>
            <a:pPr algn="ctr"/>
            <a:r>
              <a:rPr lang="en-US" sz="1600" b="0" i="0" dirty="0">
                <a:solidFill>
                  <a:srgbClr val="3C4043"/>
                </a:solidFill>
                <a:effectLst/>
                <a:ea typeface="Verdana" panose="020B0604030504040204" pitchFamily="34" charset="0"/>
              </a:rPr>
              <a:t>The company maintains a constant amount of gross receivables </a:t>
            </a:r>
          </a:p>
          <a:p>
            <a:pPr algn="ctr"/>
            <a:r>
              <a:rPr lang="en-US" sz="1600" b="0" i="0" dirty="0">
                <a:solidFill>
                  <a:srgbClr val="3C4043"/>
                </a:solidFill>
                <a:effectLst/>
                <a:ea typeface="Verdana" panose="020B0604030504040204" pitchFamily="34" charset="0"/>
              </a:rPr>
              <a:t>and accumulated impairments in 2022.</a:t>
            </a:r>
            <a:endParaRPr lang="bg-BG" sz="1600" dirty="0">
              <a:ea typeface="Verdana" panose="020B0604030504040204" pitchFamily="34" charset="0"/>
            </a:endParaRPr>
          </a:p>
        </p:txBody>
      </p:sp>
    </p:spTree>
    <p:extLst>
      <p:ext uri="{BB962C8B-B14F-4D97-AF65-F5344CB8AC3E}">
        <p14:creationId xmlns:p14="http://schemas.microsoft.com/office/powerpoint/2010/main" val="209627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33758665-6A92-861E-843D-340FE3FE4E2B}"/>
              </a:ext>
            </a:extLst>
          </p:cNvPr>
          <p:cNvSpPr txBox="1">
            <a:spLocks/>
          </p:cNvSpPr>
          <p:nvPr/>
        </p:nvSpPr>
        <p:spPr>
          <a:xfrm>
            <a:off x="9535672" y="6382749"/>
            <a:ext cx="2158738" cy="365125"/>
          </a:xfrm>
          <a:prstGeom prst="rect">
            <a:avLst/>
          </a:prstGeom>
        </p:spPr>
        <p:txBody>
          <a:bodyPr/>
          <a:ls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FF0000"/>
                </a:solidFill>
              </a:rPr>
              <a:t>  </a:t>
            </a:r>
            <a:r>
              <a:rPr lang="en-US" sz="1400" dirty="0">
                <a:solidFill>
                  <a:srgbClr val="FF0000"/>
                </a:solidFill>
              </a:rPr>
              <a:t>05</a:t>
            </a:r>
            <a:r>
              <a:rPr lang="en-US" dirty="0">
                <a:solidFill>
                  <a:srgbClr val="FF0000"/>
                </a:solidFill>
              </a:rPr>
              <a:t> |  </a:t>
            </a:r>
            <a:r>
              <a:rPr lang="en-US" sz="1400" dirty="0">
                <a:solidFill>
                  <a:srgbClr val="FF0000"/>
                </a:solidFill>
              </a:rPr>
              <a:t>vivacredit.bg</a:t>
            </a:r>
            <a:endParaRPr lang="bg-BG" sz="1400" dirty="0">
              <a:solidFill>
                <a:srgbClr val="FF0000"/>
              </a:solidFill>
            </a:endParaRPr>
          </a:p>
        </p:txBody>
      </p:sp>
      <p:sp>
        <p:nvSpPr>
          <p:cNvPr id="17" name="object 7">
            <a:extLst>
              <a:ext uri="{FF2B5EF4-FFF2-40B4-BE49-F238E27FC236}">
                <a16:creationId xmlns:a16="http://schemas.microsoft.com/office/drawing/2014/main" id="{7BEAB7FF-01AE-D014-2EFA-700ECEDD8265}"/>
              </a:ext>
            </a:extLst>
          </p:cNvPr>
          <p:cNvSpPr txBox="1">
            <a:spLocks/>
          </p:cNvSpPr>
          <p:nvPr/>
        </p:nvSpPr>
        <p:spPr>
          <a:xfrm>
            <a:off x="738864" y="460206"/>
            <a:ext cx="10370061" cy="566181"/>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95"/>
              </a:spcBef>
            </a:pPr>
            <a:r>
              <a:rPr lang="en-US" sz="3600" b="1" spc="-25" dirty="0">
                <a:solidFill>
                  <a:srgbClr val="EC1C24"/>
                </a:solidFill>
              </a:rPr>
              <a:t>Interest</a:t>
            </a:r>
            <a:r>
              <a:rPr lang="en-US" sz="3600" b="1" spc="-40" dirty="0">
                <a:solidFill>
                  <a:srgbClr val="EC1C24"/>
                </a:solidFill>
              </a:rPr>
              <a:t> </a:t>
            </a:r>
            <a:r>
              <a:rPr lang="en-US" sz="3600" b="1" spc="-25" dirty="0">
                <a:solidFill>
                  <a:srgbClr val="EC1C24"/>
                </a:solidFill>
              </a:rPr>
              <a:t>revenue</a:t>
            </a:r>
            <a:endParaRPr lang="en-US" sz="3600" b="1" spc="-5" dirty="0">
              <a:solidFill>
                <a:srgbClr val="EC1C24"/>
              </a:solidFill>
            </a:endParaRPr>
          </a:p>
        </p:txBody>
      </p:sp>
      <p:sp>
        <p:nvSpPr>
          <p:cNvPr id="3" name="TextBox 2">
            <a:extLst>
              <a:ext uri="{FF2B5EF4-FFF2-40B4-BE49-F238E27FC236}">
                <a16:creationId xmlns:a16="http://schemas.microsoft.com/office/drawing/2014/main" id="{809ED497-D0E6-797A-B4CB-F2F91C3F69ED}"/>
              </a:ext>
            </a:extLst>
          </p:cNvPr>
          <p:cNvSpPr txBox="1"/>
          <p:nvPr/>
        </p:nvSpPr>
        <p:spPr>
          <a:xfrm>
            <a:off x="1651820" y="1238476"/>
            <a:ext cx="9072979" cy="830997"/>
          </a:xfrm>
          <a:prstGeom prst="rect">
            <a:avLst/>
          </a:prstGeom>
          <a:noFill/>
        </p:spPr>
        <p:txBody>
          <a:bodyPr wrap="square" rtlCol="0">
            <a:spAutoFit/>
          </a:bodyPr>
          <a:lstStyle/>
          <a:p>
            <a:pPr algn="ctr"/>
            <a:r>
              <a:rPr lang="en-US" sz="1600" b="0" i="0" dirty="0">
                <a:solidFill>
                  <a:schemeClr val="bg2">
                    <a:lumMod val="10000"/>
                  </a:schemeClr>
                </a:solidFill>
                <a:effectLst/>
                <a:ea typeface="Verdana" panose="020B0604030504040204" pitchFamily="34" charset="0"/>
              </a:rPr>
              <a:t>The company has realized about EUR 14 million in interest income for 2022 </a:t>
            </a:r>
            <a:br>
              <a:rPr lang="en-US" sz="1600" b="0" i="0" dirty="0">
                <a:solidFill>
                  <a:schemeClr val="bg2">
                    <a:lumMod val="10000"/>
                  </a:schemeClr>
                </a:solidFill>
                <a:effectLst/>
                <a:ea typeface="Verdana" panose="020B0604030504040204" pitchFamily="34" charset="0"/>
              </a:rPr>
            </a:br>
            <a:r>
              <a:rPr lang="en-US" sz="1600" b="0" i="0" dirty="0">
                <a:solidFill>
                  <a:schemeClr val="bg2">
                    <a:lumMod val="10000"/>
                  </a:schemeClr>
                </a:solidFill>
                <a:effectLst/>
                <a:ea typeface="Verdana" panose="020B0604030504040204" pitchFamily="34" charset="0"/>
              </a:rPr>
              <a:t>according to preliminary financial statements, which is comparable to the </a:t>
            </a:r>
            <a:br>
              <a:rPr lang="en-US" sz="1600" b="0" i="0" dirty="0">
                <a:solidFill>
                  <a:schemeClr val="bg2">
                    <a:lumMod val="10000"/>
                  </a:schemeClr>
                </a:solidFill>
                <a:effectLst/>
                <a:ea typeface="Verdana" panose="020B0604030504040204" pitchFamily="34" charset="0"/>
              </a:rPr>
            </a:br>
            <a:r>
              <a:rPr lang="en-US" sz="1600" b="0" i="0" dirty="0">
                <a:solidFill>
                  <a:schemeClr val="bg2">
                    <a:lumMod val="10000"/>
                  </a:schemeClr>
                </a:solidFill>
                <a:effectLst/>
                <a:ea typeface="Verdana" panose="020B0604030504040204" pitchFamily="34" charset="0"/>
              </a:rPr>
              <a:t>previous period and forecasts growth for 2023</a:t>
            </a:r>
            <a:endParaRPr lang="bg-BG" sz="1600" dirty="0">
              <a:solidFill>
                <a:schemeClr val="bg2">
                  <a:lumMod val="10000"/>
                </a:schemeClr>
              </a:solidFill>
              <a:ea typeface="Verdana" panose="020B0604030504040204" pitchFamily="34" charset="0"/>
            </a:endParaRPr>
          </a:p>
        </p:txBody>
      </p:sp>
      <p:graphicFrame>
        <p:nvGraphicFramePr>
          <p:cNvPr id="4" name="Chart 3">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1897438275"/>
              </p:ext>
            </p:extLst>
          </p:nvPr>
        </p:nvGraphicFramePr>
        <p:xfrm>
          <a:off x="2050741" y="2281562"/>
          <a:ext cx="8096435" cy="35421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1150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33758665-6A92-861E-843D-340FE3FE4E2B}"/>
              </a:ext>
            </a:extLst>
          </p:cNvPr>
          <p:cNvSpPr txBox="1">
            <a:spLocks/>
          </p:cNvSpPr>
          <p:nvPr/>
        </p:nvSpPr>
        <p:spPr>
          <a:xfrm>
            <a:off x="9535672" y="6382749"/>
            <a:ext cx="2158738" cy="365125"/>
          </a:xfrm>
          <a:prstGeom prst="rect">
            <a:avLst/>
          </a:prstGeom>
        </p:spPr>
        <p:txBody>
          <a:bodyPr/>
          <a:ls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FF0000"/>
                </a:solidFill>
              </a:rPr>
              <a:t>  </a:t>
            </a:r>
            <a:r>
              <a:rPr lang="en-US" sz="1400" dirty="0">
                <a:solidFill>
                  <a:srgbClr val="FF0000"/>
                </a:solidFill>
              </a:rPr>
              <a:t>06</a:t>
            </a:r>
            <a:r>
              <a:rPr lang="en-US" dirty="0">
                <a:solidFill>
                  <a:srgbClr val="FF0000"/>
                </a:solidFill>
              </a:rPr>
              <a:t> |  </a:t>
            </a:r>
            <a:r>
              <a:rPr lang="en-US" sz="1400" dirty="0">
                <a:solidFill>
                  <a:srgbClr val="FF0000"/>
                </a:solidFill>
              </a:rPr>
              <a:t>vivacredit.bg</a:t>
            </a:r>
            <a:endParaRPr lang="bg-BG" sz="1400" dirty="0">
              <a:solidFill>
                <a:srgbClr val="FF0000"/>
              </a:solidFill>
            </a:endParaRPr>
          </a:p>
        </p:txBody>
      </p:sp>
      <p:sp>
        <p:nvSpPr>
          <p:cNvPr id="17" name="object 7">
            <a:extLst>
              <a:ext uri="{FF2B5EF4-FFF2-40B4-BE49-F238E27FC236}">
                <a16:creationId xmlns:a16="http://schemas.microsoft.com/office/drawing/2014/main" id="{7BEAB7FF-01AE-D014-2EFA-700ECEDD8265}"/>
              </a:ext>
            </a:extLst>
          </p:cNvPr>
          <p:cNvSpPr txBox="1">
            <a:spLocks/>
          </p:cNvSpPr>
          <p:nvPr/>
        </p:nvSpPr>
        <p:spPr>
          <a:xfrm>
            <a:off x="716741" y="434027"/>
            <a:ext cx="10370061" cy="566181"/>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95"/>
              </a:spcBef>
            </a:pPr>
            <a:r>
              <a:rPr lang="en-US" sz="3600" b="1" spc="-10" dirty="0">
                <a:solidFill>
                  <a:srgbClr val="EC1C24"/>
                </a:solidFill>
                <a:ea typeface="Verdana" panose="020B0604030504040204" pitchFamily="34" charset="0"/>
              </a:rPr>
              <a:t>Monthly</a:t>
            </a:r>
            <a:r>
              <a:rPr lang="en-US" sz="3600" b="1" spc="-40" dirty="0">
                <a:solidFill>
                  <a:srgbClr val="EC1C24"/>
                </a:solidFill>
                <a:ea typeface="Verdana" panose="020B0604030504040204" pitchFamily="34" charset="0"/>
              </a:rPr>
              <a:t> </a:t>
            </a:r>
            <a:r>
              <a:rPr lang="en-US" sz="3600" b="1" spc="-15" dirty="0">
                <a:solidFill>
                  <a:srgbClr val="EC1C24"/>
                </a:solidFill>
                <a:ea typeface="Verdana" panose="020B0604030504040204" pitchFamily="34" charset="0"/>
              </a:rPr>
              <a:t>OPEX</a:t>
            </a:r>
            <a:r>
              <a:rPr lang="en-US" sz="3600" b="1" spc="5" dirty="0">
                <a:solidFill>
                  <a:srgbClr val="EC1C24"/>
                </a:solidFill>
                <a:ea typeface="Verdana" panose="020B0604030504040204" pitchFamily="34" charset="0"/>
              </a:rPr>
              <a:t> </a:t>
            </a:r>
            <a:r>
              <a:rPr lang="en-US" sz="3600" b="1" spc="-5" dirty="0">
                <a:solidFill>
                  <a:srgbClr val="EC1C24"/>
                </a:solidFill>
                <a:ea typeface="Verdana" panose="020B0604030504040204" pitchFamily="34" charset="0"/>
              </a:rPr>
              <a:t>in 2022</a:t>
            </a:r>
          </a:p>
        </p:txBody>
      </p:sp>
      <p:sp>
        <p:nvSpPr>
          <p:cNvPr id="2" name="object 46">
            <a:extLst>
              <a:ext uri="{FF2B5EF4-FFF2-40B4-BE49-F238E27FC236}">
                <a16:creationId xmlns:a16="http://schemas.microsoft.com/office/drawing/2014/main" id="{988AEF9F-4AB9-D78E-8CA0-748FB1DE4CA0}"/>
              </a:ext>
            </a:extLst>
          </p:cNvPr>
          <p:cNvSpPr txBox="1"/>
          <p:nvPr/>
        </p:nvSpPr>
        <p:spPr>
          <a:xfrm>
            <a:off x="2150879" y="1262327"/>
            <a:ext cx="8238490" cy="504625"/>
          </a:xfrm>
          <a:prstGeom prst="rect">
            <a:avLst/>
          </a:prstGeom>
        </p:spPr>
        <p:txBody>
          <a:bodyPr vert="horz" wrap="square" lIns="0" tIns="12065" rIns="0" bIns="0" rtlCol="0">
            <a:spAutoFit/>
          </a:bodyPr>
          <a:lstStyle/>
          <a:p>
            <a:pPr marL="12700" marR="5080" algn="ctr">
              <a:lnSpc>
                <a:spcPct val="100000"/>
              </a:lnSpc>
              <a:spcBef>
                <a:spcPts val="95"/>
              </a:spcBef>
              <a:buClr>
                <a:srgbClr val="FF0000"/>
              </a:buClr>
              <a:tabLst>
                <a:tab pos="354965" algn="l"/>
                <a:tab pos="355600" algn="l"/>
              </a:tabLst>
            </a:pPr>
            <a:r>
              <a:rPr sz="1600" spc="-5" dirty="0">
                <a:solidFill>
                  <a:schemeClr val="bg2">
                    <a:lumMod val="10000"/>
                  </a:schemeClr>
                </a:solidFill>
                <a:ea typeface="Verdana" panose="020B0604030504040204" pitchFamily="34" charset="0"/>
                <a:cs typeface="Times New Roman"/>
              </a:rPr>
              <a:t>Due</a:t>
            </a:r>
            <a:r>
              <a:rPr sz="1600" dirty="0">
                <a:solidFill>
                  <a:schemeClr val="bg2">
                    <a:lumMod val="10000"/>
                  </a:schemeClr>
                </a:solidFill>
                <a:ea typeface="Verdana" panose="020B0604030504040204" pitchFamily="34" charset="0"/>
                <a:cs typeface="Times New Roman"/>
              </a:rPr>
              <a:t> </a:t>
            </a:r>
            <a:r>
              <a:rPr sz="1600" spc="-5" dirty="0">
                <a:solidFill>
                  <a:schemeClr val="bg2">
                    <a:lumMod val="10000"/>
                  </a:schemeClr>
                </a:solidFill>
                <a:ea typeface="Verdana" panose="020B0604030504040204" pitchFamily="34" charset="0"/>
                <a:cs typeface="Times New Roman"/>
              </a:rPr>
              <a:t>to</a:t>
            </a:r>
            <a:r>
              <a:rPr sz="1600" spc="15" dirty="0">
                <a:solidFill>
                  <a:schemeClr val="bg2">
                    <a:lumMod val="10000"/>
                  </a:schemeClr>
                </a:solidFill>
                <a:ea typeface="Verdana" panose="020B0604030504040204" pitchFamily="34" charset="0"/>
                <a:cs typeface="Times New Roman"/>
              </a:rPr>
              <a:t> </a:t>
            </a:r>
            <a:r>
              <a:rPr sz="1600" spc="-5" dirty="0">
                <a:solidFill>
                  <a:schemeClr val="bg2">
                    <a:lumMod val="10000"/>
                  </a:schemeClr>
                </a:solidFill>
                <a:ea typeface="Verdana" panose="020B0604030504040204" pitchFamily="34" charset="0"/>
                <a:cs typeface="Times New Roman"/>
              </a:rPr>
              <a:t>its</a:t>
            </a:r>
            <a:r>
              <a:rPr sz="1600" spc="15" dirty="0">
                <a:solidFill>
                  <a:schemeClr val="bg2">
                    <a:lumMod val="10000"/>
                  </a:schemeClr>
                </a:solidFill>
                <a:ea typeface="Verdana" panose="020B0604030504040204" pitchFamily="34" charset="0"/>
                <a:cs typeface="Times New Roman"/>
              </a:rPr>
              <a:t> </a:t>
            </a:r>
            <a:r>
              <a:rPr sz="1600" spc="-5" dirty="0">
                <a:solidFill>
                  <a:schemeClr val="bg2">
                    <a:lumMod val="10000"/>
                  </a:schemeClr>
                </a:solidFill>
                <a:ea typeface="Verdana" panose="020B0604030504040204" pitchFamily="34" charset="0"/>
                <a:cs typeface="Times New Roman"/>
              </a:rPr>
              <a:t>business</a:t>
            </a:r>
            <a:r>
              <a:rPr sz="1600" spc="20" dirty="0">
                <a:solidFill>
                  <a:schemeClr val="bg2">
                    <a:lumMod val="10000"/>
                  </a:schemeClr>
                </a:solidFill>
                <a:ea typeface="Verdana" panose="020B0604030504040204" pitchFamily="34" charset="0"/>
                <a:cs typeface="Times New Roman"/>
              </a:rPr>
              <a:t> </a:t>
            </a:r>
            <a:r>
              <a:rPr sz="1600" spc="-5" dirty="0">
                <a:solidFill>
                  <a:schemeClr val="bg2">
                    <a:lumMod val="10000"/>
                  </a:schemeClr>
                </a:solidFill>
                <a:ea typeface="Verdana" panose="020B0604030504040204" pitchFamily="34" charset="0"/>
                <a:cs typeface="Times New Roman"/>
              </a:rPr>
              <a:t>development,</a:t>
            </a:r>
            <a:r>
              <a:rPr sz="1600" spc="45" dirty="0">
                <a:solidFill>
                  <a:schemeClr val="bg2">
                    <a:lumMod val="10000"/>
                  </a:schemeClr>
                </a:solidFill>
                <a:ea typeface="Verdana" panose="020B0604030504040204" pitchFamily="34" charset="0"/>
                <a:cs typeface="Times New Roman"/>
              </a:rPr>
              <a:t> </a:t>
            </a:r>
            <a:r>
              <a:rPr sz="1600" spc="-5" dirty="0">
                <a:solidFill>
                  <a:schemeClr val="bg2">
                    <a:lumMod val="10000"/>
                  </a:schemeClr>
                </a:solidFill>
                <a:ea typeface="Verdana" panose="020B0604030504040204" pitchFamily="34" charset="0"/>
                <a:cs typeface="Times New Roman"/>
              </a:rPr>
              <a:t>the</a:t>
            </a:r>
            <a:r>
              <a:rPr sz="1600" spc="15" dirty="0">
                <a:solidFill>
                  <a:schemeClr val="bg2">
                    <a:lumMod val="10000"/>
                  </a:schemeClr>
                </a:solidFill>
                <a:ea typeface="Verdana" panose="020B0604030504040204" pitchFamily="34" charset="0"/>
                <a:cs typeface="Times New Roman"/>
              </a:rPr>
              <a:t> </a:t>
            </a:r>
            <a:r>
              <a:rPr sz="1600" spc="-10" dirty="0">
                <a:solidFill>
                  <a:schemeClr val="bg2">
                    <a:lumMod val="10000"/>
                  </a:schemeClr>
                </a:solidFill>
                <a:ea typeface="Verdana" panose="020B0604030504040204" pitchFamily="34" charset="0"/>
                <a:cs typeface="Times New Roman"/>
              </a:rPr>
              <a:t>company</a:t>
            </a:r>
            <a:r>
              <a:rPr sz="1600" spc="45" dirty="0">
                <a:solidFill>
                  <a:schemeClr val="bg2">
                    <a:lumMod val="10000"/>
                  </a:schemeClr>
                </a:solidFill>
                <a:ea typeface="Verdana" panose="020B0604030504040204" pitchFamily="34" charset="0"/>
                <a:cs typeface="Times New Roman"/>
              </a:rPr>
              <a:t> </a:t>
            </a:r>
            <a:r>
              <a:rPr sz="1600" spc="-5" dirty="0">
                <a:solidFill>
                  <a:schemeClr val="bg2">
                    <a:lumMod val="10000"/>
                  </a:schemeClr>
                </a:solidFill>
                <a:ea typeface="Verdana" panose="020B0604030504040204" pitchFamily="34" charset="0"/>
                <a:cs typeface="Times New Roman"/>
              </a:rPr>
              <a:t>realizes</a:t>
            </a:r>
            <a:r>
              <a:rPr sz="1600" spc="35" dirty="0">
                <a:solidFill>
                  <a:schemeClr val="bg2">
                    <a:lumMod val="10000"/>
                  </a:schemeClr>
                </a:solidFill>
                <a:ea typeface="Verdana" panose="020B0604030504040204" pitchFamily="34" charset="0"/>
                <a:cs typeface="Times New Roman"/>
              </a:rPr>
              <a:t> </a:t>
            </a:r>
            <a:r>
              <a:rPr sz="1600" spc="-5" dirty="0">
                <a:solidFill>
                  <a:schemeClr val="bg2">
                    <a:lumMod val="10000"/>
                  </a:schemeClr>
                </a:solidFill>
                <a:ea typeface="Verdana" panose="020B0604030504040204" pitchFamily="34" charset="0"/>
                <a:cs typeface="Times New Roman"/>
              </a:rPr>
              <a:t>an</a:t>
            </a:r>
            <a:r>
              <a:rPr sz="1600" spc="20" dirty="0">
                <a:solidFill>
                  <a:schemeClr val="bg2">
                    <a:lumMod val="10000"/>
                  </a:schemeClr>
                </a:solidFill>
                <a:ea typeface="Verdana" panose="020B0604030504040204" pitchFamily="34" charset="0"/>
                <a:cs typeface="Times New Roman"/>
              </a:rPr>
              <a:t> </a:t>
            </a:r>
            <a:r>
              <a:rPr sz="1600" spc="-5" dirty="0">
                <a:solidFill>
                  <a:schemeClr val="bg2">
                    <a:lumMod val="10000"/>
                  </a:schemeClr>
                </a:solidFill>
                <a:ea typeface="Verdana" panose="020B0604030504040204" pitchFamily="34" charset="0"/>
                <a:cs typeface="Times New Roman"/>
              </a:rPr>
              <a:t>upward</a:t>
            </a:r>
            <a:r>
              <a:rPr sz="1600" spc="5" dirty="0">
                <a:solidFill>
                  <a:schemeClr val="bg2">
                    <a:lumMod val="10000"/>
                  </a:schemeClr>
                </a:solidFill>
                <a:ea typeface="Verdana" panose="020B0604030504040204" pitchFamily="34" charset="0"/>
                <a:cs typeface="Times New Roman"/>
              </a:rPr>
              <a:t> </a:t>
            </a:r>
            <a:r>
              <a:rPr sz="1600" spc="-5" dirty="0">
                <a:solidFill>
                  <a:schemeClr val="bg2">
                    <a:lumMod val="10000"/>
                  </a:schemeClr>
                </a:solidFill>
                <a:ea typeface="Verdana" panose="020B0604030504040204" pitchFamily="34" charset="0"/>
                <a:cs typeface="Times New Roman"/>
              </a:rPr>
              <a:t>trend</a:t>
            </a:r>
            <a:r>
              <a:rPr sz="1600" spc="15" dirty="0">
                <a:solidFill>
                  <a:schemeClr val="bg2">
                    <a:lumMod val="10000"/>
                  </a:schemeClr>
                </a:solidFill>
                <a:ea typeface="Verdana" panose="020B0604030504040204" pitchFamily="34" charset="0"/>
                <a:cs typeface="Times New Roman"/>
              </a:rPr>
              <a:t> </a:t>
            </a:r>
            <a:r>
              <a:rPr sz="1600" spc="-5" dirty="0">
                <a:solidFill>
                  <a:schemeClr val="bg2">
                    <a:lumMod val="10000"/>
                  </a:schemeClr>
                </a:solidFill>
                <a:ea typeface="Verdana" panose="020B0604030504040204" pitchFamily="34" charset="0"/>
                <a:cs typeface="Times New Roman"/>
              </a:rPr>
              <a:t>in</a:t>
            </a:r>
            <a:r>
              <a:rPr sz="1600" spc="20" dirty="0">
                <a:solidFill>
                  <a:schemeClr val="bg2">
                    <a:lumMod val="10000"/>
                  </a:schemeClr>
                </a:solidFill>
                <a:ea typeface="Verdana" panose="020B0604030504040204" pitchFamily="34" charset="0"/>
                <a:cs typeface="Times New Roman"/>
              </a:rPr>
              <a:t> </a:t>
            </a:r>
            <a:r>
              <a:rPr sz="1600" spc="-5" dirty="0">
                <a:solidFill>
                  <a:schemeClr val="bg2">
                    <a:lumMod val="10000"/>
                  </a:schemeClr>
                </a:solidFill>
                <a:ea typeface="Verdana" panose="020B0604030504040204" pitchFamily="34" charset="0"/>
                <a:cs typeface="Times New Roman"/>
              </a:rPr>
              <a:t>its</a:t>
            </a:r>
            <a:r>
              <a:rPr sz="1600" spc="15" dirty="0">
                <a:solidFill>
                  <a:schemeClr val="bg2">
                    <a:lumMod val="10000"/>
                  </a:schemeClr>
                </a:solidFill>
                <a:ea typeface="Verdana" panose="020B0604030504040204" pitchFamily="34" charset="0"/>
                <a:cs typeface="Times New Roman"/>
              </a:rPr>
              <a:t> </a:t>
            </a:r>
            <a:br>
              <a:rPr lang="en-US" sz="1600" spc="15" dirty="0">
                <a:solidFill>
                  <a:schemeClr val="bg2">
                    <a:lumMod val="10000"/>
                  </a:schemeClr>
                </a:solidFill>
                <a:ea typeface="Verdana" panose="020B0604030504040204" pitchFamily="34" charset="0"/>
                <a:cs typeface="Times New Roman"/>
              </a:rPr>
            </a:br>
            <a:r>
              <a:rPr sz="1600" spc="-5" dirty="0">
                <a:solidFill>
                  <a:schemeClr val="bg2">
                    <a:lumMod val="10000"/>
                  </a:schemeClr>
                </a:solidFill>
                <a:ea typeface="Verdana" panose="020B0604030504040204" pitchFamily="34" charset="0"/>
                <a:cs typeface="Times New Roman"/>
              </a:rPr>
              <a:t>operating</a:t>
            </a:r>
            <a:r>
              <a:rPr sz="1600" spc="30" dirty="0">
                <a:solidFill>
                  <a:schemeClr val="bg2">
                    <a:lumMod val="10000"/>
                  </a:schemeClr>
                </a:solidFill>
                <a:ea typeface="Verdana" panose="020B0604030504040204" pitchFamily="34" charset="0"/>
                <a:cs typeface="Times New Roman"/>
              </a:rPr>
              <a:t> </a:t>
            </a:r>
            <a:r>
              <a:rPr sz="1600" spc="-5" dirty="0">
                <a:solidFill>
                  <a:schemeClr val="bg2">
                    <a:lumMod val="10000"/>
                  </a:schemeClr>
                </a:solidFill>
                <a:ea typeface="Verdana" panose="020B0604030504040204" pitchFamily="34" charset="0"/>
                <a:cs typeface="Times New Roman"/>
              </a:rPr>
              <a:t>costs</a:t>
            </a:r>
            <a:r>
              <a:rPr sz="1600" spc="20" dirty="0">
                <a:solidFill>
                  <a:schemeClr val="bg2">
                    <a:lumMod val="10000"/>
                  </a:schemeClr>
                </a:solidFill>
                <a:ea typeface="Verdana" panose="020B0604030504040204" pitchFamily="34" charset="0"/>
                <a:cs typeface="Times New Roman"/>
              </a:rPr>
              <a:t> </a:t>
            </a:r>
            <a:r>
              <a:rPr sz="1600" spc="-5" dirty="0">
                <a:solidFill>
                  <a:schemeClr val="bg2">
                    <a:lumMod val="10000"/>
                  </a:schemeClr>
                </a:solidFill>
                <a:ea typeface="Verdana" panose="020B0604030504040204" pitchFamily="34" charset="0"/>
                <a:cs typeface="Times New Roman"/>
              </a:rPr>
              <a:t>but </a:t>
            </a:r>
            <a:r>
              <a:rPr sz="1600" spc="-385" dirty="0">
                <a:solidFill>
                  <a:schemeClr val="bg2">
                    <a:lumMod val="10000"/>
                  </a:schemeClr>
                </a:solidFill>
                <a:ea typeface="Verdana" panose="020B0604030504040204" pitchFamily="34" charset="0"/>
                <a:cs typeface="Times New Roman"/>
              </a:rPr>
              <a:t> </a:t>
            </a:r>
            <a:r>
              <a:rPr sz="1600" spc="-5" dirty="0">
                <a:solidFill>
                  <a:schemeClr val="bg2">
                    <a:lumMod val="10000"/>
                  </a:schemeClr>
                </a:solidFill>
                <a:ea typeface="Verdana" panose="020B0604030504040204" pitchFamily="34" charset="0"/>
                <a:cs typeface="Times New Roman"/>
              </a:rPr>
              <a:t>continues</a:t>
            </a:r>
            <a:r>
              <a:rPr sz="1600" spc="5" dirty="0">
                <a:solidFill>
                  <a:schemeClr val="bg2">
                    <a:lumMod val="10000"/>
                  </a:schemeClr>
                </a:solidFill>
                <a:ea typeface="Verdana" panose="020B0604030504040204" pitchFamily="34" charset="0"/>
                <a:cs typeface="Times New Roman"/>
              </a:rPr>
              <a:t> </a:t>
            </a:r>
            <a:r>
              <a:rPr sz="1600" spc="-5" dirty="0">
                <a:solidFill>
                  <a:schemeClr val="bg2">
                    <a:lumMod val="10000"/>
                  </a:schemeClr>
                </a:solidFill>
                <a:ea typeface="Verdana" panose="020B0604030504040204" pitchFamily="34" charset="0"/>
                <a:cs typeface="Times New Roman"/>
              </a:rPr>
              <a:t>to</a:t>
            </a:r>
            <a:r>
              <a:rPr sz="1600" dirty="0">
                <a:solidFill>
                  <a:schemeClr val="bg2">
                    <a:lumMod val="10000"/>
                  </a:schemeClr>
                </a:solidFill>
                <a:ea typeface="Verdana" panose="020B0604030504040204" pitchFamily="34" charset="0"/>
                <a:cs typeface="Times New Roman"/>
              </a:rPr>
              <a:t> </a:t>
            </a:r>
            <a:r>
              <a:rPr sz="1600" spc="-10" dirty="0">
                <a:solidFill>
                  <a:schemeClr val="bg2">
                    <a:lumMod val="10000"/>
                  </a:schemeClr>
                </a:solidFill>
                <a:ea typeface="Verdana" panose="020B0604030504040204" pitchFamily="34" charset="0"/>
                <a:cs typeface="Times New Roman"/>
              </a:rPr>
              <a:t>maintain</a:t>
            </a:r>
            <a:r>
              <a:rPr sz="1600" spc="55" dirty="0">
                <a:solidFill>
                  <a:schemeClr val="bg2">
                    <a:lumMod val="10000"/>
                  </a:schemeClr>
                </a:solidFill>
                <a:ea typeface="Verdana" panose="020B0604030504040204" pitchFamily="34" charset="0"/>
                <a:cs typeface="Times New Roman"/>
              </a:rPr>
              <a:t> </a:t>
            </a:r>
            <a:r>
              <a:rPr sz="1600" spc="-5" dirty="0">
                <a:solidFill>
                  <a:schemeClr val="bg2">
                    <a:lumMod val="10000"/>
                  </a:schemeClr>
                </a:solidFill>
                <a:ea typeface="Verdana" panose="020B0604030504040204" pitchFamily="34" charset="0"/>
                <a:cs typeface="Times New Roman"/>
              </a:rPr>
              <a:t>their</a:t>
            </a:r>
            <a:r>
              <a:rPr sz="1600" spc="25" dirty="0">
                <a:solidFill>
                  <a:schemeClr val="bg2">
                    <a:lumMod val="10000"/>
                  </a:schemeClr>
                </a:solidFill>
                <a:ea typeface="Verdana" panose="020B0604030504040204" pitchFamily="34" charset="0"/>
                <a:cs typeface="Times New Roman"/>
              </a:rPr>
              <a:t> </a:t>
            </a:r>
            <a:r>
              <a:rPr sz="1600" spc="-5" dirty="0">
                <a:solidFill>
                  <a:schemeClr val="bg2">
                    <a:lumMod val="10000"/>
                  </a:schemeClr>
                </a:solidFill>
                <a:ea typeface="Verdana" panose="020B0604030504040204" pitchFamily="34" charset="0"/>
                <a:cs typeface="Times New Roman"/>
              </a:rPr>
              <a:t>level</a:t>
            </a:r>
            <a:r>
              <a:rPr sz="1600" spc="5" dirty="0">
                <a:solidFill>
                  <a:schemeClr val="bg2">
                    <a:lumMod val="10000"/>
                  </a:schemeClr>
                </a:solidFill>
                <a:ea typeface="Verdana" panose="020B0604030504040204" pitchFamily="34" charset="0"/>
                <a:cs typeface="Times New Roman"/>
              </a:rPr>
              <a:t> </a:t>
            </a:r>
            <a:r>
              <a:rPr sz="1600" spc="-5" dirty="0">
                <a:solidFill>
                  <a:schemeClr val="bg2">
                    <a:lumMod val="10000"/>
                  </a:schemeClr>
                </a:solidFill>
                <a:ea typeface="Verdana" panose="020B0604030504040204" pitchFamily="34" charset="0"/>
                <a:cs typeface="Times New Roman"/>
              </a:rPr>
              <a:t>of</a:t>
            </a:r>
            <a:r>
              <a:rPr sz="1600" spc="5" dirty="0">
                <a:solidFill>
                  <a:schemeClr val="bg2">
                    <a:lumMod val="10000"/>
                  </a:schemeClr>
                </a:solidFill>
                <a:ea typeface="Verdana" panose="020B0604030504040204" pitchFamily="34" charset="0"/>
                <a:cs typeface="Times New Roman"/>
              </a:rPr>
              <a:t> </a:t>
            </a:r>
            <a:r>
              <a:rPr sz="1600" spc="-5" dirty="0">
                <a:solidFill>
                  <a:schemeClr val="bg2">
                    <a:lumMod val="10000"/>
                  </a:schemeClr>
                </a:solidFill>
                <a:ea typeface="Verdana" panose="020B0604030504040204" pitchFamily="34" charset="0"/>
                <a:cs typeface="Times New Roman"/>
              </a:rPr>
              <a:t>optimized.</a:t>
            </a:r>
            <a:endParaRPr sz="1600" dirty="0">
              <a:solidFill>
                <a:schemeClr val="bg2">
                  <a:lumMod val="10000"/>
                </a:schemeClr>
              </a:solidFill>
              <a:ea typeface="Verdana" panose="020B0604030504040204" pitchFamily="34" charset="0"/>
              <a:cs typeface="Times New Roman"/>
            </a:endParaRPr>
          </a:p>
        </p:txBody>
      </p:sp>
      <p:graphicFrame>
        <p:nvGraphicFramePr>
          <p:cNvPr id="5" name="Chart 4">
            <a:extLst>
              <a:ext uri="{FF2B5EF4-FFF2-40B4-BE49-F238E27FC236}">
                <a16:creationId xmlns:a16="http://schemas.microsoft.com/office/drawing/2014/main" id="{00000000-0008-0000-0000-000007000000}"/>
              </a:ext>
            </a:extLst>
          </p:cNvPr>
          <p:cNvGraphicFramePr>
            <a:graphicFrameLocks/>
          </p:cNvGraphicFramePr>
          <p:nvPr>
            <p:extLst>
              <p:ext uri="{D42A27DB-BD31-4B8C-83A1-F6EECF244321}">
                <p14:modId xmlns:p14="http://schemas.microsoft.com/office/powerpoint/2010/main" val="3760413369"/>
              </p:ext>
            </p:extLst>
          </p:nvPr>
        </p:nvGraphicFramePr>
        <p:xfrm>
          <a:off x="2150879" y="2281561"/>
          <a:ext cx="7978542" cy="35865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2187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33758665-6A92-861E-843D-340FE3FE4E2B}"/>
              </a:ext>
            </a:extLst>
          </p:cNvPr>
          <p:cNvSpPr txBox="1">
            <a:spLocks/>
          </p:cNvSpPr>
          <p:nvPr/>
        </p:nvSpPr>
        <p:spPr>
          <a:xfrm>
            <a:off x="9535672" y="6382749"/>
            <a:ext cx="2158738" cy="365125"/>
          </a:xfrm>
          <a:prstGeom prst="rect">
            <a:avLst/>
          </a:prstGeom>
        </p:spPr>
        <p:txBody>
          <a:bodyPr/>
          <a:ls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FF0000"/>
                </a:solidFill>
              </a:rPr>
              <a:t>  </a:t>
            </a:r>
            <a:r>
              <a:rPr lang="en-US" sz="1400" dirty="0">
                <a:solidFill>
                  <a:srgbClr val="FF0000"/>
                </a:solidFill>
              </a:rPr>
              <a:t>07</a:t>
            </a:r>
            <a:r>
              <a:rPr lang="en-US" dirty="0">
                <a:solidFill>
                  <a:srgbClr val="FF0000"/>
                </a:solidFill>
              </a:rPr>
              <a:t> |  </a:t>
            </a:r>
            <a:r>
              <a:rPr lang="en-US" sz="1400" dirty="0">
                <a:solidFill>
                  <a:srgbClr val="FF0000"/>
                </a:solidFill>
              </a:rPr>
              <a:t>vivacredit.bg</a:t>
            </a:r>
            <a:endParaRPr lang="bg-BG" sz="1400" dirty="0">
              <a:solidFill>
                <a:srgbClr val="FF0000"/>
              </a:solidFill>
            </a:endParaRPr>
          </a:p>
        </p:txBody>
      </p:sp>
      <p:sp>
        <p:nvSpPr>
          <p:cNvPr id="17" name="object 7">
            <a:extLst>
              <a:ext uri="{FF2B5EF4-FFF2-40B4-BE49-F238E27FC236}">
                <a16:creationId xmlns:a16="http://schemas.microsoft.com/office/drawing/2014/main" id="{7BEAB7FF-01AE-D014-2EFA-700ECEDD8265}"/>
              </a:ext>
            </a:extLst>
          </p:cNvPr>
          <p:cNvSpPr txBox="1">
            <a:spLocks/>
          </p:cNvSpPr>
          <p:nvPr/>
        </p:nvSpPr>
        <p:spPr>
          <a:xfrm>
            <a:off x="797857" y="482752"/>
            <a:ext cx="10370061" cy="566181"/>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95"/>
              </a:spcBef>
            </a:pPr>
            <a:r>
              <a:rPr lang="en-US" sz="3600" b="1" spc="-15" dirty="0">
                <a:solidFill>
                  <a:srgbClr val="EC1C24"/>
                </a:solidFill>
              </a:rPr>
              <a:t>Net cash</a:t>
            </a:r>
            <a:r>
              <a:rPr lang="en-US" sz="3600" b="1" spc="-35" dirty="0">
                <a:solidFill>
                  <a:srgbClr val="EC1C24"/>
                </a:solidFill>
              </a:rPr>
              <a:t> </a:t>
            </a:r>
            <a:r>
              <a:rPr lang="en-US" sz="3600" b="1" spc="-10" dirty="0">
                <a:solidFill>
                  <a:srgbClr val="EC1C24"/>
                </a:solidFill>
              </a:rPr>
              <a:t>in</a:t>
            </a:r>
            <a:r>
              <a:rPr lang="en-US" sz="3600" b="1" spc="-5" dirty="0">
                <a:solidFill>
                  <a:srgbClr val="EC1C24"/>
                </a:solidFill>
              </a:rPr>
              <a:t> </a:t>
            </a:r>
            <a:r>
              <a:rPr lang="en-US" sz="3600" b="1" spc="-10" dirty="0">
                <a:solidFill>
                  <a:srgbClr val="EC1C24"/>
                </a:solidFill>
              </a:rPr>
              <a:t>2022</a:t>
            </a:r>
            <a:r>
              <a:rPr lang="en-US" sz="3600" b="1" spc="-30" dirty="0">
                <a:solidFill>
                  <a:srgbClr val="EC1C24"/>
                </a:solidFill>
              </a:rPr>
              <a:t> </a:t>
            </a:r>
            <a:r>
              <a:rPr lang="en-US" sz="3600" b="1" spc="-5" dirty="0">
                <a:solidFill>
                  <a:srgbClr val="EC1C24"/>
                </a:solidFill>
              </a:rPr>
              <a:t>on</a:t>
            </a:r>
            <a:r>
              <a:rPr lang="en-US" sz="3600" b="1" spc="-40" dirty="0">
                <a:solidFill>
                  <a:srgbClr val="EC1C24"/>
                </a:solidFill>
              </a:rPr>
              <a:t> </a:t>
            </a:r>
            <a:r>
              <a:rPr lang="en-US" sz="3600" b="1" spc="-5" dirty="0">
                <a:solidFill>
                  <a:srgbClr val="EC1C24"/>
                </a:solidFill>
              </a:rPr>
              <a:t>a</a:t>
            </a:r>
            <a:r>
              <a:rPr lang="en-US" sz="3600" b="1" spc="-35" dirty="0">
                <a:solidFill>
                  <a:srgbClr val="EC1C24"/>
                </a:solidFill>
              </a:rPr>
              <a:t> </a:t>
            </a:r>
            <a:r>
              <a:rPr lang="en-US" sz="3600" b="1" spc="-15" dirty="0">
                <a:solidFill>
                  <a:srgbClr val="EC1C24"/>
                </a:solidFill>
              </a:rPr>
              <a:t>monthly</a:t>
            </a:r>
            <a:r>
              <a:rPr lang="en-US" sz="3600" b="1" spc="-50" dirty="0">
                <a:solidFill>
                  <a:srgbClr val="EC1C24"/>
                </a:solidFill>
              </a:rPr>
              <a:t> </a:t>
            </a:r>
            <a:r>
              <a:rPr lang="en-US" sz="3600" b="1" spc="-15" dirty="0">
                <a:solidFill>
                  <a:srgbClr val="EC1C24"/>
                </a:solidFill>
              </a:rPr>
              <a:t>basis:</a:t>
            </a:r>
            <a:endParaRPr lang="en-US" sz="3600" b="1" spc="-5" dirty="0">
              <a:solidFill>
                <a:srgbClr val="EC1C24"/>
              </a:solidFill>
              <a:ea typeface="Verdana" panose="020B0604030504040204" pitchFamily="34" charset="0"/>
            </a:endParaRPr>
          </a:p>
        </p:txBody>
      </p:sp>
      <p:graphicFrame>
        <p:nvGraphicFramePr>
          <p:cNvPr id="3" name="Chart 2">
            <a:extLst>
              <a:ext uri="{FF2B5EF4-FFF2-40B4-BE49-F238E27FC236}">
                <a16:creationId xmlns:a16="http://schemas.microsoft.com/office/drawing/2014/main" id="{00000000-0008-0000-0000-00000B000000}"/>
              </a:ext>
            </a:extLst>
          </p:cNvPr>
          <p:cNvGraphicFramePr>
            <a:graphicFrameLocks/>
          </p:cNvGraphicFramePr>
          <p:nvPr>
            <p:extLst>
              <p:ext uri="{D42A27DB-BD31-4B8C-83A1-F6EECF244321}">
                <p14:modId xmlns:p14="http://schemas.microsoft.com/office/powerpoint/2010/main" val="1566849662"/>
              </p:ext>
            </p:extLst>
          </p:nvPr>
        </p:nvGraphicFramePr>
        <p:xfrm>
          <a:off x="2334827" y="2281561"/>
          <a:ext cx="7865616" cy="34534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2941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ADBAAC-57CC-4B2C-E847-4FAF0CEAE502}"/>
              </a:ext>
            </a:extLst>
          </p:cNvPr>
          <p:cNvSpPr txBox="1"/>
          <p:nvPr/>
        </p:nvSpPr>
        <p:spPr>
          <a:xfrm>
            <a:off x="4891559" y="3490730"/>
            <a:ext cx="6988452" cy="830997"/>
          </a:xfrm>
          <a:prstGeom prst="rect">
            <a:avLst/>
          </a:prstGeom>
          <a:noFill/>
        </p:spPr>
        <p:txBody>
          <a:bodyPr wrap="none" rtlCol="0">
            <a:spAutoFit/>
          </a:bodyPr>
          <a:lstStyle/>
          <a:p>
            <a:r>
              <a:rPr lang="en-US" sz="4800" b="1" spc="-210" dirty="0">
                <a:solidFill>
                  <a:srgbClr val="FF0000"/>
                </a:solidFill>
              </a:rPr>
              <a:t>Than</a:t>
            </a:r>
            <a:r>
              <a:rPr lang="en-US" sz="4800" b="1" spc="-5" dirty="0">
                <a:solidFill>
                  <a:srgbClr val="FF0000"/>
                </a:solidFill>
              </a:rPr>
              <a:t>k</a:t>
            </a:r>
            <a:r>
              <a:rPr lang="en-US" sz="4800" b="1" spc="-380" dirty="0">
                <a:solidFill>
                  <a:srgbClr val="FF0000"/>
                </a:solidFill>
              </a:rPr>
              <a:t> </a:t>
            </a:r>
            <a:r>
              <a:rPr lang="en-US" sz="4800" b="1" spc="-210" dirty="0">
                <a:solidFill>
                  <a:srgbClr val="FF0000"/>
                </a:solidFill>
              </a:rPr>
              <a:t>yo</a:t>
            </a:r>
            <a:r>
              <a:rPr lang="en-US" sz="4800" b="1" spc="-5" dirty="0">
                <a:solidFill>
                  <a:srgbClr val="FF0000"/>
                </a:solidFill>
              </a:rPr>
              <a:t>u</a:t>
            </a:r>
            <a:r>
              <a:rPr lang="en-US" sz="4800" b="1" spc="-380" dirty="0">
                <a:solidFill>
                  <a:srgbClr val="FF0000"/>
                </a:solidFill>
              </a:rPr>
              <a:t> </a:t>
            </a:r>
            <a:r>
              <a:rPr lang="en-US" sz="4800" b="1" spc="-215" dirty="0">
                <a:solidFill>
                  <a:srgbClr val="FF0000"/>
                </a:solidFill>
              </a:rPr>
              <a:t>f</a:t>
            </a:r>
            <a:r>
              <a:rPr lang="en-US" sz="4800" b="1" spc="-210" dirty="0">
                <a:solidFill>
                  <a:srgbClr val="FF0000"/>
                </a:solidFill>
              </a:rPr>
              <a:t>o</a:t>
            </a:r>
            <a:r>
              <a:rPr lang="en-US" sz="4800" b="1" spc="-5" dirty="0">
                <a:solidFill>
                  <a:srgbClr val="FF0000"/>
                </a:solidFill>
              </a:rPr>
              <a:t>r</a:t>
            </a:r>
            <a:r>
              <a:rPr lang="en-US" sz="4800" b="1" spc="-385" dirty="0">
                <a:solidFill>
                  <a:srgbClr val="FF0000"/>
                </a:solidFill>
              </a:rPr>
              <a:t> </a:t>
            </a:r>
            <a:r>
              <a:rPr lang="en-US" sz="4800" b="1" spc="-210" dirty="0">
                <a:solidFill>
                  <a:srgbClr val="FF0000"/>
                </a:solidFill>
              </a:rPr>
              <a:t>you</a:t>
            </a:r>
            <a:r>
              <a:rPr lang="en-US" sz="4800" b="1" spc="-5" dirty="0">
                <a:solidFill>
                  <a:srgbClr val="FF0000"/>
                </a:solidFill>
              </a:rPr>
              <a:t>r</a:t>
            </a:r>
            <a:r>
              <a:rPr lang="en-US" sz="4800" b="1" spc="-375" dirty="0">
                <a:solidFill>
                  <a:srgbClr val="FF0000"/>
                </a:solidFill>
              </a:rPr>
              <a:t> </a:t>
            </a:r>
            <a:r>
              <a:rPr lang="en-US" sz="4800" b="1" spc="-210" dirty="0">
                <a:solidFill>
                  <a:srgbClr val="FF0000"/>
                </a:solidFill>
              </a:rPr>
              <a:t>a</a:t>
            </a:r>
            <a:r>
              <a:rPr lang="en-US" sz="4800" b="1" spc="-220" dirty="0">
                <a:solidFill>
                  <a:srgbClr val="FF0000"/>
                </a:solidFill>
              </a:rPr>
              <a:t>tt</a:t>
            </a:r>
            <a:r>
              <a:rPr lang="en-US" sz="4800" b="1" spc="-210" dirty="0">
                <a:solidFill>
                  <a:srgbClr val="FF0000"/>
                </a:solidFill>
              </a:rPr>
              <a:t>e</a:t>
            </a:r>
            <a:r>
              <a:rPr lang="en-US" sz="4800" b="1" spc="-195" dirty="0">
                <a:solidFill>
                  <a:srgbClr val="FF0000"/>
                </a:solidFill>
              </a:rPr>
              <a:t>n</a:t>
            </a:r>
            <a:r>
              <a:rPr lang="en-US" sz="4800" b="1" spc="-204" dirty="0">
                <a:solidFill>
                  <a:srgbClr val="FF0000"/>
                </a:solidFill>
              </a:rPr>
              <a:t>ti</a:t>
            </a:r>
            <a:r>
              <a:rPr lang="en-US" sz="4800" b="1" spc="-210" dirty="0">
                <a:solidFill>
                  <a:srgbClr val="FF0000"/>
                </a:solidFill>
              </a:rPr>
              <a:t>o</a:t>
            </a:r>
            <a:r>
              <a:rPr lang="en-US" sz="4800" b="1" spc="-195" dirty="0">
                <a:solidFill>
                  <a:srgbClr val="FF0000"/>
                </a:solidFill>
              </a:rPr>
              <a:t>n</a:t>
            </a:r>
            <a:r>
              <a:rPr lang="en-US" sz="4800" b="1" spc="-5" dirty="0">
                <a:solidFill>
                  <a:srgbClr val="FF0000"/>
                </a:solidFill>
              </a:rPr>
              <a:t>!</a:t>
            </a:r>
            <a:endParaRPr lang="bg-BG" sz="4800" b="1" dirty="0">
              <a:solidFill>
                <a:srgbClr val="FF0000"/>
              </a:solidFill>
            </a:endParaRPr>
          </a:p>
        </p:txBody>
      </p:sp>
      <p:sp>
        <p:nvSpPr>
          <p:cNvPr id="2" name="object 7">
            <a:extLst>
              <a:ext uri="{FF2B5EF4-FFF2-40B4-BE49-F238E27FC236}">
                <a16:creationId xmlns:a16="http://schemas.microsoft.com/office/drawing/2014/main" id="{F61DC14B-666A-1A31-E95A-5BF5C00E60C2}"/>
              </a:ext>
            </a:extLst>
          </p:cNvPr>
          <p:cNvSpPr/>
          <p:nvPr/>
        </p:nvSpPr>
        <p:spPr>
          <a:xfrm>
            <a:off x="5132854" y="5679405"/>
            <a:ext cx="5607050" cy="0"/>
          </a:xfrm>
          <a:custGeom>
            <a:avLst/>
            <a:gdLst/>
            <a:ahLst/>
            <a:cxnLst/>
            <a:rect l="l" t="t" r="r" b="b"/>
            <a:pathLst>
              <a:path w="5607050">
                <a:moveTo>
                  <a:pt x="4432554" y="0"/>
                </a:moveTo>
                <a:lnTo>
                  <a:pt x="5606542" y="0"/>
                </a:lnTo>
              </a:path>
              <a:path w="5607050">
                <a:moveTo>
                  <a:pt x="0" y="0"/>
                </a:moveTo>
                <a:lnTo>
                  <a:pt x="1173988" y="0"/>
                </a:lnTo>
              </a:path>
            </a:pathLst>
          </a:custGeom>
          <a:ln w="28575">
            <a:solidFill>
              <a:srgbClr val="FFFFFF"/>
            </a:solidFill>
          </a:ln>
        </p:spPr>
        <p:txBody>
          <a:bodyPr wrap="square" lIns="0" tIns="0" rIns="0" bIns="0" rtlCol="0"/>
          <a:lstStyle/>
          <a:p>
            <a:endParaRPr>
              <a:solidFill>
                <a:srgbClr val="FF0000"/>
              </a:solidFill>
            </a:endParaRPr>
          </a:p>
        </p:txBody>
      </p:sp>
      <p:sp>
        <p:nvSpPr>
          <p:cNvPr id="5" name="object 8">
            <a:extLst>
              <a:ext uri="{FF2B5EF4-FFF2-40B4-BE49-F238E27FC236}">
                <a16:creationId xmlns:a16="http://schemas.microsoft.com/office/drawing/2014/main" id="{110EAF08-D1DD-52FC-5EF0-BB834057CFE4}"/>
              </a:ext>
            </a:extLst>
          </p:cNvPr>
          <p:cNvSpPr txBox="1"/>
          <p:nvPr/>
        </p:nvSpPr>
        <p:spPr>
          <a:xfrm>
            <a:off x="5089309" y="5768973"/>
            <a:ext cx="2872740" cy="756920"/>
          </a:xfrm>
          <a:prstGeom prst="rect">
            <a:avLst/>
          </a:prstGeom>
        </p:spPr>
        <p:txBody>
          <a:bodyPr vert="horz" wrap="square" lIns="0" tIns="12065" rIns="0" bIns="0" rtlCol="0">
            <a:spAutoFit/>
          </a:bodyPr>
          <a:lstStyle/>
          <a:p>
            <a:pPr marL="12700">
              <a:lnSpc>
                <a:spcPct val="100000"/>
              </a:lnSpc>
              <a:spcBef>
                <a:spcPts val="95"/>
              </a:spcBef>
            </a:pPr>
            <a:r>
              <a:rPr sz="1600" spc="-10" dirty="0">
                <a:solidFill>
                  <a:srgbClr val="EC1C24"/>
                </a:solidFill>
                <a:cs typeface="Times New Roman"/>
              </a:rPr>
              <a:t>Head</a:t>
            </a:r>
            <a:r>
              <a:rPr sz="1600" spc="-60" dirty="0">
                <a:solidFill>
                  <a:srgbClr val="EC1C24"/>
                </a:solidFill>
                <a:cs typeface="Times New Roman"/>
              </a:rPr>
              <a:t> </a:t>
            </a:r>
            <a:r>
              <a:rPr sz="1600" spc="-5" dirty="0">
                <a:solidFill>
                  <a:srgbClr val="EC1C24"/>
                </a:solidFill>
                <a:cs typeface="Times New Roman"/>
              </a:rPr>
              <a:t>office</a:t>
            </a:r>
            <a:endParaRPr sz="1600" dirty="0">
              <a:solidFill>
                <a:srgbClr val="EC1C24"/>
              </a:solidFill>
              <a:cs typeface="Times New Roman"/>
            </a:endParaRPr>
          </a:p>
          <a:p>
            <a:pPr marL="12700" marR="5080">
              <a:lnSpc>
                <a:spcPct val="100000"/>
              </a:lnSpc>
            </a:pPr>
            <a:r>
              <a:rPr sz="1600" spc="-5" dirty="0">
                <a:solidFill>
                  <a:srgbClr val="EC1C24"/>
                </a:solidFill>
                <a:cs typeface="Times New Roman"/>
              </a:rPr>
              <a:t>Blvd.</a:t>
            </a:r>
            <a:r>
              <a:rPr sz="1600" spc="-15" dirty="0">
                <a:solidFill>
                  <a:srgbClr val="EC1C24"/>
                </a:solidFill>
                <a:cs typeface="Times New Roman"/>
              </a:rPr>
              <a:t> </a:t>
            </a:r>
            <a:r>
              <a:rPr sz="1600" spc="-5" dirty="0">
                <a:solidFill>
                  <a:srgbClr val="EC1C24"/>
                </a:solidFill>
                <a:cs typeface="Times New Roman"/>
              </a:rPr>
              <a:t>28,</a:t>
            </a:r>
            <a:r>
              <a:rPr sz="1600" spc="-10" dirty="0">
                <a:solidFill>
                  <a:srgbClr val="EC1C24"/>
                </a:solidFill>
                <a:cs typeface="Times New Roman"/>
              </a:rPr>
              <a:t> </a:t>
            </a:r>
            <a:r>
              <a:rPr sz="1600" spc="-5" dirty="0">
                <a:solidFill>
                  <a:srgbClr val="EC1C24"/>
                </a:solidFill>
                <a:cs typeface="Times New Roman"/>
              </a:rPr>
              <a:t>Jawaharlal</a:t>
            </a:r>
            <a:r>
              <a:rPr sz="1600" spc="30" dirty="0">
                <a:solidFill>
                  <a:srgbClr val="EC1C24"/>
                </a:solidFill>
                <a:cs typeface="Times New Roman"/>
              </a:rPr>
              <a:t> </a:t>
            </a:r>
            <a:r>
              <a:rPr sz="1600" spc="-5" dirty="0">
                <a:solidFill>
                  <a:srgbClr val="EC1C24"/>
                </a:solidFill>
                <a:cs typeface="Times New Roman"/>
              </a:rPr>
              <a:t>Nehru</a:t>
            </a:r>
            <a:r>
              <a:rPr sz="1600" spc="375" dirty="0">
                <a:solidFill>
                  <a:srgbClr val="EC1C24"/>
                </a:solidFill>
                <a:cs typeface="Times New Roman"/>
              </a:rPr>
              <a:t> </a:t>
            </a:r>
            <a:r>
              <a:rPr sz="1600" spc="-5" dirty="0">
                <a:solidFill>
                  <a:srgbClr val="EC1C24"/>
                </a:solidFill>
                <a:cs typeface="Times New Roman"/>
              </a:rPr>
              <a:t>Office </a:t>
            </a:r>
            <a:r>
              <a:rPr sz="1600" spc="-385" dirty="0">
                <a:solidFill>
                  <a:srgbClr val="EC1C24"/>
                </a:solidFill>
                <a:cs typeface="Times New Roman"/>
              </a:rPr>
              <a:t> </a:t>
            </a:r>
            <a:r>
              <a:rPr sz="1600" spc="-5" dirty="0">
                <a:solidFill>
                  <a:srgbClr val="EC1C24"/>
                </a:solidFill>
                <a:cs typeface="Times New Roman"/>
              </a:rPr>
              <a:t>73G,</a:t>
            </a:r>
            <a:r>
              <a:rPr sz="1600" spc="-50" dirty="0">
                <a:solidFill>
                  <a:srgbClr val="EC1C24"/>
                </a:solidFill>
                <a:cs typeface="Times New Roman"/>
              </a:rPr>
              <a:t> </a:t>
            </a:r>
            <a:r>
              <a:rPr sz="1600" dirty="0">
                <a:solidFill>
                  <a:srgbClr val="EC1C24"/>
                </a:solidFill>
                <a:cs typeface="Times New Roman"/>
              </a:rPr>
              <a:t>1324</a:t>
            </a:r>
            <a:r>
              <a:rPr sz="1600" spc="-35" dirty="0">
                <a:solidFill>
                  <a:srgbClr val="EC1C24"/>
                </a:solidFill>
                <a:cs typeface="Times New Roman"/>
              </a:rPr>
              <a:t> </a:t>
            </a:r>
            <a:r>
              <a:rPr sz="1600" spc="-5" dirty="0">
                <a:solidFill>
                  <a:srgbClr val="EC1C24"/>
                </a:solidFill>
                <a:cs typeface="Times New Roman"/>
              </a:rPr>
              <a:t>Sofia,</a:t>
            </a:r>
            <a:r>
              <a:rPr lang="en-US" sz="1600" spc="365" dirty="0">
                <a:solidFill>
                  <a:srgbClr val="EC1C24"/>
                </a:solidFill>
                <a:cs typeface="Times New Roman"/>
              </a:rPr>
              <a:t> </a:t>
            </a:r>
            <a:r>
              <a:rPr sz="1600" spc="-5" dirty="0">
                <a:solidFill>
                  <a:srgbClr val="EC1C24"/>
                </a:solidFill>
                <a:cs typeface="Times New Roman"/>
              </a:rPr>
              <a:t>Bulgaria</a:t>
            </a:r>
            <a:endParaRPr sz="1600" dirty="0">
              <a:solidFill>
                <a:srgbClr val="EC1C24"/>
              </a:solidFill>
              <a:cs typeface="Times New Roman"/>
            </a:endParaRPr>
          </a:p>
        </p:txBody>
      </p:sp>
      <p:sp>
        <p:nvSpPr>
          <p:cNvPr id="9" name="object 6">
            <a:extLst>
              <a:ext uri="{FF2B5EF4-FFF2-40B4-BE49-F238E27FC236}">
                <a16:creationId xmlns:a16="http://schemas.microsoft.com/office/drawing/2014/main" id="{AEE8F3CF-0DCF-C9BF-6A15-FACBED874202}"/>
              </a:ext>
            </a:extLst>
          </p:cNvPr>
          <p:cNvSpPr txBox="1"/>
          <p:nvPr/>
        </p:nvSpPr>
        <p:spPr>
          <a:xfrm>
            <a:off x="9515425" y="5775046"/>
            <a:ext cx="2066925" cy="750847"/>
          </a:xfrm>
          <a:prstGeom prst="rect">
            <a:avLst/>
          </a:prstGeom>
        </p:spPr>
        <p:txBody>
          <a:bodyPr vert="horz" wrap="square" lIns="0" tIns="12065" rIns="0" bIns="0" rtlCol="0">
            <a:spAutoFit/>
          </a:bodyPr>
          <a:lstStyle/>
          <a:p>
            <a:pPr marL="12700" marR="5080">
              <a:lnSpc>
                <a:spcPct val="100000"/>
              </a:lnSpc>
              <a:spcBef>
                <a:spcPts val="95"/>
              </a:spcBef>
            </a:pPr>
            <a:r>
              <a:rPr sz="1600" u="sng" spc="-5" dirty="0">
                <a:solidFill>
                  <a:srgbClr val="EC1C24"/>
                </a:solidFill>
                <a:uFill>
                  <a:solidFill>
                    <a:srgbClr val="FFFFFF"/>
                  </a:solidFill>
                </a:uFill>
                <a:cs typeface="Times New Roman"/>
                <a:hlinkClick r:id="rId2">
                  <a:extLst>
                    <a:ext uri="{A12FA001-AC4F-418D-AE19-62706E023703}">
                      <ahyp:hlinkClr xmlns:ahyp="http://schemas.microsoft.com/office/drawing/2018/hyperlinkcolor" val="tx"/>
                    </a:ext>
                  </a:extLst>
                </a:hlinkClick>
              </a:rPr>
              <a:t>office@vivacredit.bg </a:t>
            </a:r>
            <a:r>
              <a:rPr sz="1600" u="sng" dirty="0">
                <a:solidFill>
                  <a:srgbClr val="EC1C24"/>
                </a:solidFill>
                <a:cs typeface="Times New Roman"/>
              </a:rPr>
              <a:t> </a:t>
            </a:r>
            <a:r>
              <a:rPr sz="1600" u="sng" spc="-10" dirty="0">
                <a:solidFill>
                  <a:srgbClr val="EC1C24"/>
                </a:solidFill>
                <a:uFill>
                  <a:solidFill>
                    <a:srgbClr val="FFFFFF"/>
                  </a:solidFill>
                </a:uFill>
                <a:cs typeface="Times New Roman"/>
                <a:hlinkClick r:id="rId3">
                  <a:extLst>
                    <a:ext uri="{A12FA001-AC4F-418D-AE19-62706E023703}">
                      <ahyp:hlinkClr xmlns:ahyp="http://schemas.microsoft.com/office/drawing/2018/hyperlinkcolor" val="tx"/>
                    </a:ext>
                  </a:extLst>
                </a:hlinkClick>
              </a:rPr>
              <a:t>www.vivacredit.bg</a:t>
            </a:r>
            <a:r>
              <a:rPr sz="1600" spc="270" dirty="0">
                <a:solidFill>
                  <a:srgbClr val="EC1C24"/>
                </a:solidFill>
                <a:cs typeface="Times New Roman"/>
              </a:rPr>
              <a:t> </a:t>
            </a:r>
            <a:br>
              <a:rPr lang="en-US" sz="1600" spc="270" dirty="0">
                <a:solidFill>
                  <a:srgbClr val="EC1C24"/>
                </a:solidFill>
                <a:cs typeface="Times New Roman"/>
              </a:rPr>
            </a:br>
            <a:r>
              <a:rPr sz="1600" spc="-5" dirty="0">
                <a:solidFill>
                  <a:srgbClr val="EC1C24"/>
                </a:solidFill>
                <a:cs typeface="Times New Roman"/>
              </a:rPr>
              <a:t>0700</a:t>
            </a:r>
            <a:r>
              <a:rPr lang="en-US" sz="1600" spc="-5" dirty="0">
                <a:solidFill>
                  <a:srgbClr val="EC1C24"/>
                </a:solidFill>
                <a:cs typeface="Times New Roman"/>
              </a:rPr>
              <a:t> </a:t>
            </a:r>
            <a:r>
              <a:rPr sz="1600" dirty="0">
                <a:solidFill>
                  <a:srgbClr val="EC1C24"/>
                </a:solidFill>
                <a:cs typeface="Times New Roman"/>
              </a:rPr>
              <a:t>45</a:t>
            </a:r>
            <a:r>
              <a:rPr sz="1600" spc="-50" dirty="0">
                <a:solidFill>
                  <a:srgbClr val="EC1C24"/>
                </a:solidFill>
                <a:cs typeface="Times New Roman"/>
              </a:rPr>
              <a:t> </a:t>
            </a:r>
            <a:r>
              <a:rPr sz="1600" dirty="0">
                <a:solidFill>
                  <a:srgbClr val="EC1C24"/>
                </a:solidFill>
                <a:cs typeface="Times New Roman"/>
              </a:rPr>
              <a:t>245</a:t>
            </a:r>
          </a:p>
        </p:txBody>
      </p:sp>
    </p:spTree>
    <p:extLst>
      <p:ext uri="{BB962C8B-B14F-4D97-AF65-F5344CB8AC3E}">
        <p14:creationId xmlns:p14="http://schemas.microsoft.com/office/powerpoint/2010/main" val="2533688340"/>
      </p:ext>
    </p:extLst>
  </p:cSld>
  <p:clrMapOvr>
    <a:masterClrMapping/>
  </p:clrMapOvr>
  <p:transition spd="slow">
    <p:push dir="u"/>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6791</TotalTime>
  <Words>309</Words>
  <Application>Microsoft Office PowerPoint</Application>
  <PresentationFormat>Widescreen</PresentationFormat>
  <Paragraphs>43</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Leksa Sans</vt:lpstr>
      <vt:lpstr>Times New Roman</vt:lpstr>
      <vt:lpstr>Verdana</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 Marinov</dc:creator>
  <cp:lastModifiedBy>Iva Oymanova</cp:lastModifiedBy>
  <cp:revision>135</cp:revision>
  <dcterms:created xsi:type="dcterms:W3CDTF">2022-01-31T11:51:31Z</dcterms:created>
  <dcterms:modified xsi:type="dcterms:W3CDTF">2023-08-17T07:52:33Z</dcterms:modified>
</cp:coreProperties>
</file>